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</p:sldMasterIdLst>
  <p:notesMasterIdLst>
    <p:notesMasterId r:id="rId72"/>
  </p:notesMasterIdLst>
  <p:handoutMasterIdLst>
    <p:handoutMasterId r:id="rId73"/>
  </p:handoutMasterIdLst>
  <p:sldIdLst>
    <p:sldId id="256" r:id="rId5"/>
    <p:sldId id="311" r:id="rId6"/>
    <p:sldId id="346" r:id="rId7"/>
    <p:sldId id="334" r:id="rId8"/>
    <p:sldId id="385" r:id="rId9"/>
    <p:sldId id="386" r:id="rId10"/>
    <p:sldId id="387" r:id="rId11"/>
    <p:sldId id="384" r:id="rId12"/>
    <p:sldId id="332" r:id="rId13"/>
    <p:sldId id="335" r:id="rId14"/>
    <p:sldId id="388" r:id="rId15"/>
    <p:sldId id="407" r:id="rId16"/>
    <p:sldId id="389" r:id="rId17"/>
    <p:sldId id="345" r:id="rId18"/>
    <p:sldId id="398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8" r:id="rId27"/>
    <p:sldId id="409" r:id="rId28"/>
    <p:sldId id="410" r:id="rId29"/>
    <p:sldId id="411" r:id="rId30"/>
    <p:sldId id="347" r:id="rId31"/>
    <p:sldId id="285" r:id="rId32"/>
    <p:sldId id="412" r:id="rId33"/>
    <p:sldId id="413" r:id="rId34"/>
    <p:sldId id="421" r:id="rId35"/>
    <p:sldId id="393" r:id="rId36"/>
    <p:sldId id="395" r:id="rId37"/>
    <p:sldId id="342" r:id="rId38"/>
    <p:sldId id="415" r:id="rId39"/>
    <p:sldId id="348" r:id="rId40"/>
    <p:sldId id="414" r:id="rId41"/>
    <p:sldId id="416" r:id="rId42"/>
    <p:sldId id="349" r:id="rId43"/>
    <p:sldId id="417" r:id="rId44"/>
    <p:sldId id="420" r:id="rId45"/>
    <p:sldId id="359" r:id="rId46"/>
    <p:sldId id="360" r:id="rId47"/>
    <p:sldId id="361" r:id="rId48"/>
    <p:sldId id="362" r:id="rId49"/>
    <p:sldId id="363" r:id="rId50"/>
    <p:sldId id="366" r:id="rId51"/>
    <p:sldId id="367" r:id="rId52"/>
    <p:sldId id="371" r:id="rId53"/>
    <p:sldId id="372" r:id="rId54"/>
    <p:sldId id="373" r:id="rId55"/>
    <p:sldId id="374" r:id="rId56"/>
    <p:sldId id="375" r:id="rId57"/>
    <p:sldId id="376" r:id="rId58"/>
    <p:sldId id="377" r:id="rId59"/>
    <p:sldId id="378" r:id="rId60"/>
    <p:sldId id="379" r:id="rId61"/>
    <p:sldId id="380" r:id="rId62"/>
    <p:sldId id="381" r:id="rId63"/>
    <p:sldId id="382" r:id="rId64"/>
    <p:sldId id="383" r:id="rId65"/>
    <p:sldId id="418" r:id="rId66"/>
    <p:sldId id="397" r:id="rId67"/>
    <p:sldId id="390" r:id="rId68"/>
    <p:sldId id="307" r:id="rId69"/>
    <p:sldId id="419" r:id="rId70"/>
    <p:sldId id="287" r:id="rId71"/>
  </p:sldIdLst>
  <p:sldSz cx="9144000" cy="6858000" type="screen4x3"/>
  <p:notesSz cx="6797675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0E639"/>
    <a:srgbClr val="FF99FF"/>
    <a:srgbClr val="FFFF00"/>
    <a:srgbClr val="FF6600"/>
    <a:srgbClr val="03136A"/>
    <a:srgbClr val="FF99CC"/>
    <a:srgbClr val="CC66FF"/>
    <a:srgbClr val="1AC06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0" autoAdjust="0"/>
    <p:restoredTop sz="95596" autoAdjust="0"/>
  </p:normalViewPr>
  <p:slideViewPr>
    <p:cSldViewPr>
      <p:cViewPr varScale="1">
        <p:scale>
          <a:sx n="67" d="100"/>
          <a:sy n="67" d="100"/>
        </p:scale>
        <p:origin x="61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hyperlink" Target="phase.pdf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phase.pdf" TargetMode="External"/><Relationship Id="rId1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5746F8-58DB-4187-8B63-7F0483D83CA8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9131BFF4-0602-4B8B-BD1F-AFA724F2384C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PENGENALAN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F56C52-930F-46B1-8DEF-EF01C41BCF00}" type="parTrans" cxnId="{7A1E0E85-6B32-4E66-8459-5C7610EE9CD5}">
      <dgm:prSet/>
      <dgm:spPr/>
      <dgm:t>
        <a:bodyPr/>
        <a:lstStyle/>
        <a:p>
          <a:endParaRPr lang="en-MY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1C9F81-7A51-4CF0-8B68-4B846FCFE211}" type="sibTrans" cxnId="{7A1E0E85-6B32-4E66-8459-5C7610EE9CD5}">
      <dgm:prSet/>
      <dgm:spPr/>
      <dgm:t>
        <a:bodyPr/>
        <a:lstStyle/>
        <a:p>
          <a:endParaRPr lang="en-MY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77B4FE-6E1D-41F2-BF25-E2A86C6AB9D1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STRUKTUR TADBIR URUS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B4775A-C7AE-4E1C-9572-6BA0CD0A7037}" type="parTrans" cxnId="{7FC74E63-E5B6-413F-921A-641D12623392}">
      <dgm:prSet/>
      <dgm:spPr/>
      <dgm:t>
        <a:bodyPr/>
        <a:lstStyle/>
        <a:p>
          <a:endParaRPr lang="en-MY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87B2D6-99DC-407C-BAC2-E5EF0BC05F1D}" type="sibTrans" cxnId="{7FC74E63-E5B6-413F-921A-641D12623392}">
      <dgm:prSet/>
      <dgm:spPr/>
      <dgm:t>
        <a:bodyPr/>
        <a:lstStyle/>
        <a:p>
          <a:endParaRPr lang="en-MY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350A5C-C6F8-42FF-904F-3064C7B378B4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PELAKSANAAN SAGA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4F55C1-4CC1-4821-AA89-D774A108C65E}" type="parTrans" cxnId="{754290DC-55C4-4C2A-B902-A1B82D5302AF}">
      <dgm:prSet/>
      <dgm:spPr/>
      <dgm:t>
        <a:bodyPr/>
        <a:lstStyle/>
        <a:p>
          <a:endParaRPr lang="en-MY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7F2D85-C821-4343-BF40-703388A86FDE}" type="sibTrans" cxnId="{754290DC-55C4-4C2A-B902-A1B82D5302AF}">
      <dgm:prSet/>
      <dgm:spPr/>
      <dgm:t>
        <a:bodyPr/>
        <a:lstStyle/>
        <a:p>
          <a:endParaRPr lang="en-MY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49D27D-9321-4555-992D-B486F6B89913}">
      <dgm:prSet phldrT="[Text]"/>
      <dgm:spPr>
        <a:solidFill>
          <a:srgbClr val="00B0F0"/>
        </a:soli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PEMANTAUAN SAGA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62744B-C20D-42E5-9015-64C545A945D4}" type="parTrans" cxnId="{8C673C78-E179-4469-8107-3EF0235F4EAB}">
      <dgm:prSet/>
      <dgm:spPr/>
      <dgm:t>
        <a:bodyPr/>
        <a:lstStyle/>
        <a:p>
          <a:endParaRPr lang="en-MY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B86481-4EA7-4889-9357-65CCC9553E12}" type="sibTrans" cxnId="{8C673C78-E179-4469-8107-3EF0235F4EAB}">
      <dgm:prSet/>
      <dgm:spPr/>
      <dgm:t>
        <a:bodyPr/>
        <a:lstStyle/>
        <a:p>
          <a:endParaRPr lang="en-MY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09EFC3-77A8-4A3C-81D2-9DFB56C358E6}">
      <dgm:prSet phldrT="[Text]"/>
      <dgm:spPr>
        <a:solidFill>
          <a:srgbClr val="FF0000"/>
        </a:solidFill>
      </dgm:spPr>
      <dgm:t>
        <a:bodyPr/>
        <a:lstStyle/>
        <a:p>
          <a:r>
            <a:rPr lang="en-US" b="1" dirty="0" smtClean="0">
              <a:latin typeface="Arial" panose="020B0604020202020204" pitchFamily="34" charset="0"/>
              <a:cs typeface="Arial" panose="020B0604020202020204" pitchFamily="34" charset="0"/>
            </a:rPr>
            <a:t>PEMATUHAN SAGA</a:t>
          </a:r>
          <a:endParaRPr lang="en-MY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A3E833-325E-440A-8D83-C71330D46455}" type="parTrans" cxnId="{8576805A-807C-4C40-9672-B416AB6EF44D}">
      <dgm:prSet/>
      <dgm:spPr/>
      <dgm:t>
        <a:bodyPr/>
        <a:lstStyle/>
        <a:p>
          <a:endParaRPr lang="en-MY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3BDB37-EDDC-4CC1-82E6-9552FA5952B4}" type="sibTrans" cxnId="{8576805A-807C-4C40-9672-B416AB6EF44D}">
      <dgm:prSet/>
      <dgm:spPr/>
      <dgm:t>
        <a:bodyPr/>
        <a:lstStyle/>
        <a:p>
          <a:endParaRPr lang="en-MY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B70E4D-00B1-4F84-806F-D7B37EA7533A}">
      <dgm:prSet phldrT="[Text]"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Kelulusan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Rekabentuk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Sistem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F4F755-1168-432F-AA78-1072BCC4BBFC}" type="parTrans" cxnId="{8F460A56-211C-4A5C-988E-61926727EAE2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B4B4AA-9021-4A7A-81DE-C7EC82F1815F}" type="sibTrans" cxnId="{8F460A56-211C-4A5C-988E-61926727EAE2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BE7880-ECA2-46EB-8398-36781E0AA7BD}">
      <dgm:prSet phldrT="[Text]"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Fasa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Pembangunan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F8E8D6-33E9-4584-9AA9-1B04B32E3AEF}" type="parTrans" cxnId="{8FF1F905-0EB1-48C2-8D0E-324C9ED0C281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52B87F-D0E0-4945-BADE-4FED822A5893}" type="sibTrans" cxnId="{8FF1F905-0EB1-48C2-8D0E-324C9ED0C281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CD577A-15A7-4D6E-B46C-213789A9841B}">
      <dgm:prSet phldrT="[Text]"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Fasa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Pelaksanaan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2CE219-069F-4154-A839-9857AAC9E130}" type="parTrans" cxnId="{328EC430-165F-4EB9-B308-C81EA360742C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4F361C-3A29-4656-B409-B8B731D9AB06}" type="sibTrans" cxnId="{328EC430-165F-4EB9-B308-C81EA360742C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1A311C-604C-427F-8055-08F5F6A15C30}">
      <dgm:prSet phldrT="[Text]"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Kriteria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Fungsi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2D1108-0D87-473B-85B2-E332969EF57D}" type="parTrans" cxnId="{435774E7-0607-4210-B60B-A54A09D72568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32371F-EBD5-4269-BD17-0E0768863CF1}" type="sibTrans" cxnId="{435774E7-0607-4210-B60B-A54A09D72568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02AA6-452B-4CCB-882B-184DC64E342B}">
      <dgm:prSet phldrT="[Text]"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Kriteria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Teknikal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0E5FAC-73A0-443C-9B76-42293BEB9391}" type="parTrans" cxnId="{B511EBDB-DF93-4E56-A4E9-58A1CBF1DBEF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2E7DD9-E356-4AB6-B6AE-006DACA601CA}" type="sibTrans" cxnId="{B511EBDB-DF93-4E56-A4E9-58A1CBF1DBEF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9B69F4-6323-4FFD-9236-E252DA93F69F}">
      <dgm:prSet phldrT="[Text]"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Modul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Asas</a:t>
          </a:r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SAGA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6E403F-96EB-48C4-89B3-C1ED1E452B15}" type="parTrans" cxnId="{296F216F-F43A-4D97-92A2-B9202365AFA3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7B5761-FF4E-4C27-B263-AB3C614B17C8}" type="sibTrans" cxnId="{296F216F-F43A-4D97-92A2-B9202365AFA3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A4097A-F9F2-4786-8974-E713C0049C3E}" type="pres">
      <dgm:prSet presAssocID="{045746F8-58DB-4187-8B63-7F0483D83CA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37DC3403-C38D-4E57-B88B-7D7FD20651A6}" type="pres">
      <dgm:prSet presAssocID="{9131BFF4-0602-4B8B-BD1F-AFA724F2384C}" presName="parentLin" presStyleCnt="0"/>
      <dgm:spPr/>
    </dgm:pt>
    <dgm:pt modelId="{52F0BCCC-2365-43D0-838D-8BDE6F084C0F}" type="pres">
      <dgm:prSet presAssocID="{9131BFF4-0602-4B8B-BD1F-AFA724F2384C}" presName="parentLeftMargin" presStyleLbl="node1" presStyleIdx="0" presStyleCnt="5"/>
      <dgm:spPr/>
      <dgm:t>
        <a:bodyPr/>
        <a:lstStyle/>
        <a:p>
          <a:endParaRPr lang="en-MY"/>
        </a:p>
      </dgm:t>
    </dgm:pt>
    <dgm:pt modelId="{4068939C-A8C4-42CE-AAE3-EEA5B8982869}" type="pres">
      <dgm:prSet presAssocID="{9131BFF4-0602-4B8B-BD1F-AFA724F2384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BCED453-2EE8-4448-B99C-69A3C2702812}" type="pres">
      <dgm:prSet presAssocID="{9131BFF4-0602-4B8B-BD1F-AFA724F2384C}" presName="negativeSpace" presStyleCnt="0"/>
      <dgm:spPr/>
    </dgm:pt>
    <dgm:pt modelId="{210DFB7B-0145-4951-AE4A-E64AB72137C5}" type="pres">
      <dgm:prSet presAssocID="{9131BFF4-0602-4B8B-BD1F-AFA724F2384C}" presName="childText" presStyleLbl="conFgAcc1" presStyleIdx="0" presStyleCnt="5">
        <dgm:presLayoutVars>
          <dgm:bulletEnabled val="1"/>
        </dgm:presLayoutVars>
      </dgm:prSet>
      <dgm:spPr/>
    </dgm:pt>
    <dgm:pt modelId="{386BBCAC-57E9-419B-AE75-6C026BDF6561}" type="pres">
      <dgm:prSet presAssocID="{A31C9F81-7A51-4CF0-8B68-4B846FCFE211}" presName="spaceBetweenRectangles" presStyleCnt="0"/>
      <dgm:spPr/>
    </dgm:pt>
    <dgm:pt modelId="{90E3EA80-E9F1-4C99-A07B-00570DA8BDB4}" type="pres">
      <dgm:prSet presAssocID="{0777B4FE-6E1D-41F2-BF25-E2A86C6AB9D1}" presName="parentLin" presStyleCnt="0"/>
      <dgm:spPr/>
    </dgm:pt>
    <dgm:pt modelId="{10E4DDF8-6EDB-413A-9195-E0BB9F9CB3C2}" type="pres">
      <dgm:prSet presAssocID="{0777B4FE-6E1D-41F2-BF25-E2A86C6AB9D1}" presName="parentLeftMargin" presStyleLbl="node1" presStyleIdx="0" presStyleCnt="5"/>
      <dgm:spPr/>
      <dgm:t>
        <a:bodyPr/>
        <a:lstStyle/>
        <a:p>
          <a:endParaRPr lang="en-MY"/>
        </a:p>
      </dgm:t>
    </dgm:pt>
    <dgm:pt modelId="{6E274319-7571-452B-8520-3BD530B8B1DA}" type="pres">
      <dgm:prSet presAssocID="{0777B4FE-6E1D-41F2-BF25-E2A86C6AB9D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9CBE25F1-6B27-4662-8DC4-C6743CD0F01A}" type="pres">
      <dgm:prSet presAssocID="{0777B4FE-6E1D-41F2-BF25-E2A86C6AB9D1}" presName="negativeSpace" presStyleCnt="0"/>
      <dgm:spPr/>
    </dgm:pt>
    <dgm:pt modelId="{AC527A5A-265A-4FBD-AA2E-DD23CD66BDF6}" type="pres">
      <dgm:prSet presAssocID="{0777B4FE-6E1D-41F2-BF25-E2A86C6AB9D1}" presName="childText" presStyleLbl="conFgAcc1" presStyleIdx="1" presStyleCnt="5">
        <dgm:presLayoutVars>
          <dgm:bulletEnabled val="1"/>
        </dgm:presLayoutVars>
      </dgm:prSet>
      <dgm:spPr/>
    </dgm:pt>
    <dgm:pt modelId="{AD57DEB4-51C2-4A0B-B7F7-EA47A1FF9F58}" type="pres">
      <dgm:prSet presAssocID="{D187B2D6-99DC-407C-BAC2-E5EF0BC05F1D}" presName="spaceBetweenRectangles" presStyleCnt="0"/>
      <dgm:spPr/>
    </dgm:pt>
    <dgm:pt modelId="{A9C3D72F-693B-4768-B16D-74D9E4CFA124}" type="pres">
      <dgm:prSet presAssocID="{2A350A5C-C6F8-42FF-904F-3064C7B378B4}" presName="parentLin" presStyleCnt="0"/>
      <dgm:spPr/>
    </dgm:pt>
    <dgm:pt modelId="{CAA90280-63B8-4ADD-9766-583B36AA62E2}" type="pres">
      <dgm:prSet presAssocID="{2A350A5C-C6F8-42FF-904F-3064C7B378B4}" presName="parentLeftMargin" presStyleLbl="node1" presStyleIdx="1" presStyleCnt="5"/>
      <dgm:spPr/>
      <dgm:t>
        <a:bodyPr/>
        <a:lstStyle/>
        <a:p>
          <a:endParaRPr lang="en-MY"/>
        </a:p>
      </dgm:t>
    </dgm:pt>
    <dgm:pt modelId="{65CC61D5-DE3D-41E7-9888-F5AF1AC90247}" type="pres">
      <dgm:prSet presAssocID="{2A350A5C-C6F8-42FF-904F-3064C7B378B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5719420-72C4-4EB2-904C-E24C129BF586}" type="pres">
      <dgm:prSet presAssocID="{2A350A5C-C6F8-42FF-904F-3064C7B378B4}" presName="negativeSpace" presStyleCnt="0"/>
      <dgm:spPr/>
    </dgm:pt>
    <dgm:pt modelId="{F82A711A-5DC1-4B87-ABAE-42B856B2F0DD}" type="pres">
      <dgm:prSet presAssocID="{2A350A5C-C6F8-42FF-904F-3064C7B378B4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8298E5F-6562-446C-AFF4-C7BF33B39925}" type="pres">
      <dgm:prSet presAssocID="{C57F2D85-C821-4343-BF40-703388A86FDE}" presName="spaceBetweenRectangles" presStyleCnt="0"/>
      <dgm:spPr/>
    </dgm:pt>
    <dgm:pt modelId="{BCFD263C-3B45-404E-8F07-17786A6BE17A}" type="pres">
      <dgm:prSet presAssocID="{6349D27D-9321-4555-992D-B486F6B89913}" presName="parentLin" presStyleCnt="0"/>
      <dgm:spPr/>
    </dgm:pt>
    <dgm:pt modelId="{F3CF020B-F162-4925-B353-92E35FA14DE1}" type="pres">
      <dgm:prSet presAssocID="{6349D27D-9321-4555-992D-B486F6B89913}" presName="parentLeftMargin" presStyleLbl="node1" presStyleIdx="2" presStyleCnt="5"/>
      <dgm:spPr/>
      <dgm:t>
        <a:bodyPr/>
        <a:lstStyle/>
        <a:p>
          <a:endParaRPr lang="en-MY"/>
        </a:p>
      </dgm:t>
    </dgm:pt>
    <dgm:pt modelId="{8C7D9B29-04A0-4969-88BF-9C9C46480486}" type="pres">
      <dgm:prSet presAssocID="{6349D27D-9321-4555-992D-B486F6B8991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5F45851-94CA-4BF8-895C-C5BC2CBB1F07}" type="pres">
      <dgm:prSet presAssocID="{6349D27D-9321-4555-992D-B486F6B89913}" presName="negativeSpace" presStyleCnt="0"/>
      <dgm:spPr/>
    </dgm:pt>
    <dgm:pt modelId="{86B7DB75-46BD-4D46-B55A-0EE0C66B9785}" type="pres">
      <dgm:prSet presAssocID="{6349D27D-9321-4555-992D-B486F6B89913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62FB86C2-9A61-42E6-A4BB-66F46C8B0137}" type="pres">
      <dgm:prSet presAssocID="{5AB86481-4EA7-4889-9357-65CCC9553E12}" presName="spaceBetweenRectangles" presStyleCnt="0"/>
      <dgm:spPr/>
    </dgm:pt>
    <dgm:pt modelId="{61491F25-B50D-4439-A2E7-C092D4547D38}" type="pres">
      <dgm:prSet presAssocID="{6F09EFC3-77A8-4A3C-81D2-9DFB56C358E6}" presName="parentLin" presStyleCnt="0"/>
      <dgm:spPr/>
    </dgm:pt>
    <dgm:pt modelId="{818563AA-27FC-43D9-8E7B-F3E9BECB8927}" type="pres">
      <dgm:prSet presAssocID="{6F09EFC3-77A8-4A3C-81D2-9DFB56C358E6}" presName="parentLeftMargin" presStyleLbl="node1" presStyleIdx="3" presStyleCnt="5"/>
      <dgm:spPr/>
      <dgm:t>
        <a:bodyPr/>
        <a:lstStyle/>
        <a:p>
          <a:endParaRPr lang="en-MY"/>
        </a:p>
      </dgm:t>
    </dgm:pt>
    <dgm:pt modelId="{7C3C6B4E-E57B-4B5C-BF86-310BEB720BEA}" type="pres">
      <dgm:prSet presAssocID="{6F09EFC3-77A8-4A3C-81D2-9DFB56C358E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276F300E-2443-4DB6-8EEA-0FA4434BC695}" type="pres">
      <dgm:prSet presAssocID="{6F09EFC3-77A8-4A3C-81D2-9DFB56C358E6}" presName="negativeSpace" presStyleCnt="0"/>
      <dgm:spPr/>
    </dgm:pt>
    <dgm:pt modelId="{DDFF2BD6-2DF1-48D0-82E3-6FD0FFDFAFC1}" type="pres">
      <dgm:prSet presAssocID="{6F09EFC3-77A8-4A3C-81D2-9DFB56C358E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96665BDB-7494-425F-8283-4ACC088E8D1A}" type="presOf" srcId="{9131BFF4-0602-4B8B-BD1F-AFA724F2384C}" destId="{52F0BCCC-2365-43D0-838D-8BDE6F084C0F}" srcOrd="0" destOrd="0" presId="urn:microsoft.com/office/officeart/2005/8/layout/list1"/>
    <dgm:cxn modelId="{8576805A-807C-4C40-9672-B416AB6EF44D}" srcId="{045746F8-58DB-4187-8B63-7F0483D83CA8}" destId="{6F09EFC3-77A8-4A3C-81D2-9DFB56C358E6}" srcOrd="4" destOrd="0" parTransId="{96A3E833-325E-440A-8D83-C71330D46455}" sibTransId="{643BDB37-EDDC-4CC1-82E6-9552FA5952B4}"/>
    <dgm:cxn modelId="{5846C0AB-979A-4914-AC7C-3E974E67770D}" type="presOf" srcId="{F09B69F4-6323-4FFD-9236-E252DA93F69F}" destId="{F82A711A-5DC1-4B87-ABAE-42B856B2F0DD}" srcOrd="0" destOrd="1" presId="urn:microsoft.com/office/officeart/2005/8/layout/list1"/>
    <dgm:cxn modelId="{16C81F56-7628-4C3F-9989-9B1A25C5D453}" type="presOf" srcId="{045746F8-58DB-4187-8B63-7F0483D83CA8}" destId="{6EA4097A-F9F2-4786-8974-E713C0049C3E}" srcOrd="0" destOrd="0" presId="urn:microsoft.com/office/officeart/2005/8/layout/list1"/>
    <dgm:cxn modelId="{8C673C78-E179-4469-8107-3EF0235F4EAB}" srcId="{045746F8-58DB-4187-8B63-7F0483D83CA8}" destId="{6349D27D-9321-4555-992D-B486F6B89913}" srcOrd="3" destOrd="0" parTransId="{6062744B-C20D-42E5-9015-64C545A945D4}" sibTransId="{5AB86481-4EA7-4889-9357-65CCC9553E12}"/>
    <dgm:cxn modelId="{D9D54170-85C6-40B8-ADBC-EE1F3300EC64}" type="presOf" srcId="{61B70E4D-00B1-4F84-806F-D7B37EA7533A}" destId="{F82A711A-5DC1-4B87-ABAE-42B856B2F0DD}" srcOrd="0" destOrd="0" presId="urn:microsoft.com/office/officeart/2005/8/layout/list1"/>
    <dgm:cxn modelId="{3D831667-6CA5-4FEC-B1C0-D9D961EBDB0D}" type="presOf" srcId="{6F09EFC3-77A8-4A3C-81D2-9DFB56C358E6}" destId="{818563AA-27FC-43D9-8E7B-F3E9BECB8927}" srcOrd="0" destOrd="0" presId="urn:microsoft.com/office/officeart/2005/8/layout/list1"/>
    <dgm:cxn modelId="{FB915F2D-2DB5-4B7B-A226-283763923818}" type="presOf" srcId="{0777B4FE-6E1D-41F2-BF25-E2A86C6AB9D1}" destId="{10E4DDF8-6EDB-413A-9195-E0BB9F9CB3C2}" srcOrd="0" destOrd="0" presId="urn:microsoft.com/office/officeart/2005/8/layout/list1"/>
    <dgm:cxn modelId="{6B4DF987-2A1A-4FE1-8707-E2DB3A8E57FF}" type="presOf" srcId="{7A1A311C-604C-427F-8055-08F5F6A15C30}" destId="{DDFF2BD6-2DF1-48D0-82E3-6FD0FFDFAFC1}" srcOrd="0" destOrd="0" presId="urn:microsoft.com/office/officeart/2005/8/layout/list1"/>
    <dgm:cxn modelId="{8C1ECA6A-A08F-4351-966A-E72D859B5833}" type="presOf" srcId="{5D502AA6-452B-4CCB-882B-184DC64E342B}" destId="{DDFF2BD6-2DF1-48D0-82E3-6FD0FFDFAFC1}" srcOrd="0" destOrd="1" presId="urn:microsoft.com/office/officeart/2005/8/layout/list1"/>
    <dgm:cxn modelId="{1B6DD266-0BAB-4111-A83E-551EB50F4770}" type="presOf" srcId="{9131BFF4-0602-4B8B-BD1F-AFA724F2384C}" destId="{4068939C-A8C4-42CE-AAE3-EEA5B8982869}" srcOrd="1" destOrd="0" presId="urn:microsoft.com/office/officeart/2005/8/layout/list1"/>
    <dgm:cxn modelId="{7F914D3B-1B5A-484E-9F23-BA28884AFC8F}" type="presOf" srcId="{6F09EFC3-77A8-4A3C-81D2-9DFB56C358E6}" destId="{7C3C6B4E-E57B-4B5C-BF86-310BEB720BEA}" srcOrd="1" destOrd="0" presId="urn:microsoft.com/office/officeart/2005/8/layout/list1"/>
    <dgm:cxn modelId="{7FC74E63-E5B6-413F-921A-641D12623392}" srcId="{045746F8-58DB-4187-8B63-7F0483D83CA8}" destId="{0777B4FE-6E1D-41F2-BF25-E2A86C6AB9D1}" srcOrd="1" destOrd="0" parTransId="{13B4775A-C7AE-4E1C-9572-6BA0CD0A7037}" sibTransId="{D187B2D6-99DC-407C-BAC2-E5EF0BC05F1D}"/>
    <dgm:cxn modelId="{7A1E0E85-6B32-4E66-8459-5C7610EE9CD5}" srcId="{045746F8-58DB-4187-8B63-7F0483D83CA8}" destId="{9131BFF4-0602-4B8B-BD1F-AFA724F2384C}" srcOrd="0" destOrd="0" parTransId="{FBF56C52-930F-46B1-8DEF-EF01C41BCF00}" sibTransId="{A31C9F81-7A51-4CF0-8B68-4B846FCFE211}"/>
    <dgm:cxn modelId="{DA2C0890-50A0-4C75-9A3D-9E87BA5F7F7D}" type="presOf" srcId="{6349D27D-9321-4555-992D-B486F6B89913}" destId="{8C7D9B29-04A0-4969-88BF-9C9C46480486}" srcOrd="1" destOrd="0" presId="urn:microsoft.com/office/officeart/2005/8/layout/list1"/>
    <dgm:cxn modelId="{435774E7-0607-4210-B60B-A54A09D72568}" srcId="{6F09EFC3-77A8-4A3C-81D2-9DFB56C358E6}" destId="{7A1A311C-604C-427F-8055-08F5F6A15C30}" srcOrd="0" destOrd="0" parTransId="{3F2D1108-0D87-473B-85B2-E332969EF57D}" sibTransId="{B932371F-EBD5-4269-BD17-0E0768863CF1}"/>
    <dgm:cxn modelId="{8F460A56-211C-4A5C-988E-61926727EAE2}" srcId="{2A350A5C-C6F8-42FF-904F-3064C7B378B4}" destId="{61B70E4D-00B1-4F84-806F-D7B37EA7533A}" srcOrd="0" destOrd="0" parTransId="{D8F4F755-1168-432F-AA78-1072BCC4BBFC}" sibTransId="{A6B4B4AA-9021-4A7A-81DE-C7EC82F1815F}"/>
    <dgm:cxn modelId="{2697250B-AEB7-4E46-B39E-8E27171E0AC0}" type="presOf" srcId="{F8CD577A-15A7-4D6E-B46C-213789A9841B}" destId="{86B7DB75-46BD-4D46-B55A-0EE0C66B9785}" srcOrd="0" destOrd="1" presId="urn:microsoft.com/office/officeart/2005/8/layout/list1"/>
    <dgm:cxn modelId="{27CB7146-E9BF-4F79-A957-586F7BE3D103}" type="presOf" srcId="{2A350A5C-C6F8-42FF-904F-3064C7B378B4}" destId="{65CC61D5-DE3D-41E7-9888-F5AF1AC90247}" srcOrd="1" destOrd="0" presId="urn:microsoft.com/office/officeart/2005/8/layout/list1"/>
    <dgm:cxn modelId="{8FF1F905-0EB1-48C2-8D0E-324C9ED0C281}" srcId="{6349D27D-9321-4555-992D-B486F6B89913}" destId="{83BE7880-ECA2-46EB-8398-36781E0AA7BD}" srcOrd="0" destOrd="0" parTransId="{48F8E8D6-33E9-4584-9AA9-1B04B32E3AEF}" sibTransId="{2B52B87F-D0E0-4945-BADE-4FED822A5893}"/>
    <dgm:cxn modelId="{754290DC-55C4-4C2A-B902-A1B82D5302AF}" srcId="{045746F8-58DB-4187-8B63-7F0483D83CA8}" destId="{2A350A5C-C6F8-42FF-904F-3064C7B378B4}" srcOrd="2" destOrd="0" parTransId="{F44F55C1-4CC1-4821-AA89-D774A108C65E}" sibTransId="{C57F2D85-C821-4343-BF40-703388A86FDE}"/>
    <dgm:cxn modelId="{296F216F-F43A-4D97-92A2-B9202365AFA3}" srcId="{2A350A5C-C6F8-42FF-904F-3064C7B378B4}" destId="{F09B69F4-6323-4FFD-9236-E252DA93F69F}" srcOrd="1" destOrd="0" parTransId="{9F6E403F-96EB-48C4-89B3-C1ED1E452B15}" sibTransId="{CC7B5761-FF4E-4C27-B263-AB3C614B17C8}"/>
    <dgm:cxn modelId="{BE35DD13-0D4A-4CFF-BC2E-89C072CEBE76}" type="presOf" srcId="{0777B4FE-6E1D-41F2-BF25-E2A86C6AB9D1}" destId="{6E274319-7571-452B-8520-3BD530B8B1DA}" srcOrd="1" destOrd="0" presId="urn:microsoft.com/office/officeart/2005/8/layout/list1"/>
    <dgm:cxn modelId="{C5B5AF10-B6FE-4BEA-9AA9-7C2112F00081}" type="presOf" srcId="{83BE7880-ECA2-46EB-8398-36781E0AA7BD}" destId="{86B7DB75-46BD-4D46-B55A-0EE0C66B9785}" srcOrd="0" destOrd="0" presId="urn:microsoft.com/office/officeart/2005/8/layout/list1"/>
    <dgm:cxn modelId="{E33A7B6D-43F9-44D0-97F2-D79C3FD3A501}" type="presOf" srcId="{6349D27D-9321-4555-992D-B486F6B89913}" destId="{F3CF020B-F162-4925-B353-92E35FA14DE1}" srcOrd="0" destOrd="0" presId="urn:microsoft.com/office/officeart/2005/8/layout/list1"/>
    <dgm:cxn modelId="{FF1CBCAD-83B7-4D6F-9BFB-DFC430AA26F4}" type="presOf" srcId="{2A350A5C-C6F8-42FF-904F-3064C7B378B4}" destId="{CAA90280-63B8-4ADD-9766-583B36AA62E2}" srcOrd="0" destOrd="0" presId="urn:microsoft.com/office/officeart/2005/8/layout/list1"/>
    <dgm:cxn modelId="{328EC430-165F-4EB9-B308-C81EA360742C}" srcId="{6349D27D-9321-4555-992D-B486F6B89913}" destId="{F8CD577A-15A7-4D6E-B46C-213789A9841B}" srcOrd="1" destOrd="0" parTransId="{332CE219-069F-4154-A839-9857AAC9E130}" sibTransId="{A24F361C-3A29-4656-B409-B8B731D9AB06}"/>
    <dgm:cxn modelId="{B511EBDB-DF93-4E56-A4E9-58A1CBF1DBEF}" srcId="{6F09EFC3-77A8-4A3C-81D2-9DFB56C358E6}" destId="{5D502AA6-452B-4CCB-882B-184DC64E342B}" srcOrd="1" destOrd="0" parTransId="{0C0E5FAC-73A0-443C-9B76-42293BEB9391}" sibTransId="{CC2E7DD9-E356-4AB6-B6AE-006DACA601CA}"/>
    <dgm:cxn modelId="{5264AE69-7D47-4288-BC96-67EAEB96AD39}" type="presParOf" srcId="{6EA4097A-F9F2-4786-8974-E713C0049C3E}" destId="{37DC3403-C38D-4E57-B88B-7D7FD20651A6}" srcOrd="0" destOrd="0" presId="urn:microsoft.com/office/officeart/2005/8/layout/list1"/>
    <dgm:cxn modelId="{F4C217FB-6E5A-450B-9FD7-269DC70D0005}" type="presParOf" srcId="{37DC3403-C38D-4E57-B88B-7D7FD20651A6}" destId="{52F0BCCC-2365-43D0-838D-8BDE6F084C0F}" srcOrd="0" destOrd="0" presId="urn:microsoft.com/office/officeart/2005/8/layout/list1"/>
    <dgm:cxn modelId="{14FA49BD-1DF2-4051-B09E-41F5ADC10AAE}" type="presParOf" srcId="{37DC3403-C38D-4E57-B88B-7D7FD20651A6}" destId="{4068939C-A8C4-42CE-AAE3-EEA5B8982869}" srcOrd="1" destOrd="0" presId="urn:microsoft.com/office/officeart/2005/8/layout/list1"/>
    <dgm:cxn modelId="{E9D5CE7A-DA2A-45FA-816F-9C1EA4D09AAB}" type="presParOf" srcId="{6EA4097A-F9F2-4786-8974-E713C0049C3E}" destId="{5BCED453-2EE8-4448-B99C-69A3C2702812}" srcOrd="1" destOrd="0" presId="urn:microsoft.com/office/officeart/2005/8/layout/list1"/>
    <dgm:cxn modelId="{B5F35960-C9BA-4346-9C56-2C3D09624D70}" type="presParOf" srcId="{6EA4097A-F9F2-4786-8974-E713C0049C3E}" destId="{210DFB7B-0145-4951-AE4A-E64AB72137C5}" srcOrd="2" destOrd="0" presId="urn:microsoft.com/office/officeart/2005/8/layout/list1"/>
    <dgm:cxn modelId="{81FBC2CE-818B-49C3-AB98-B069A73CE962}" type="presParOf" srcId="{6EA4097A-F9F2-4786-8974-E713C0049C3E}" destId="{386BBCAC-57E9-419B-AE75-6C026BDF6561}" srcOrd="3" destOrd="0" presId="urn:microsoft.com/office/officeart/2005/8/layout/list1"/>
    <dgm:cxn modelId="{D8D4AB35-C424-4335-A283-FF11C1453F5E}" type="presParOf" srcId="{6EA4097A-F9F2-4786-8974-E713C0049C3E}" destId="{90E3EA80-E9F1-4C99-A07B-00570DA8BDB4}" srcOrd="4" destOrd="0" presId="urn:microsoft.com/office/officeart/2005/8/layout/list1"/>
    <dgm:cxn modelId="{93B5BEF1-A17C-495C-841B-C542C0D824DE}" type="presParOf" srcId="{90E3EA80-E9F1-4C99-A07B-00570DA8BDB4}" destId="{10E4DDF8-6EDB-413A-9195-E0BB9F9CB3C2}" srcOrd="0" destOrd="0" presId="urn:microsoft.com/office/officeart/2005/8/layout/list1"/>
    <dgm:cxn modelId="{0808EB94-3EBD-4065-855A-C53FB3BCFA7B}" type="presParOf" srcId="{90E3EA80-E9F1-4C99-A07B-00570DA8BDB4}" destId="{6E274319-7571-452B-8520-3BD530B8B1DA}" srcOrd="1" destOrd="0" presId="urn:microsoft.com/office/officeart/2005/8/layout/list1"/>
    <dgm:cxn modelId="{6E3DF0D2-F3E6-4245-B936-170ED0E941F1}" type="presParOf" srcId="{6EA4097A-F9F2-4786-8974-E713C0049C3E}" destId="{9CBE25F1-6B27-4662-8DC4-C6743CD0F01A}" srcOrd="5" destOrd="0" presId="urn:microsoft.com/office/officeart/2005/8/layout/list1"/>
    <dgm:cxn modelId="{9C8D84B1-6441-42F9-B772-170191692ECB}" type="presParOf" srcId="{6EA4097A-F9F2-4786-8974-E713C0049C3E}" destId="{AC527A5A-265A-4FBD-AA2E-DD23CD66BDF6}" srcOrd="6" destOrd="0" presId="urn:microsoft.com/office/officeart/2005/8/layout/list1"/>
    <dgm:cxn modelId="{4C7093F0-1CDE-44AD-9759-89F4DD99A039}" type="presParOf" srcId="{6EA4097A-F9F2-4786-8974-E713C0049C3E}" destId="{AD57DEB4-51C2-4A0B-B7F7-EA47A1FF9F58}" srcOrd="7" destOrd="0" presId="urn:microsoft.com/office/officeart/2005/8/layout/list1"/>
    <dgm:cxn modelId="{18864D0B-10C1-4ADC-AE4F-183E8AE66DA1}" type="presParOf" srcId="{6EA4097A-F9F2-4786-8974-E713C0049C3E}" destId="{A9C3D72F-693B-4768-B16D-74D9E4CFA124}" srcOrd="8" destOrd="0" presId="urn:microsoft.com/office/officeart/2005/8/layout/list1"/>
    <dgm:cxn modelId="{C57309B4-625B-4751-8C45-4529378AB362}" type="presParOf" srcId="{A9C3D72F-693B-4768-B16D-74D9E4CFA124}" destId="{CAA90280-63B8-4ADD-9766-583B36AA62E2}" srcOrd="0" destOrd="0" presId="urn:microsoft.com/office/officeart/2005/8/layout/list1"/>
    <dgm:cxn modelId="{2D8223F3-C694-4AB8-9004-ACFF1BD2DF37}" type="presParOf" srcId="{A9C3D72F-693B-4768-B16D-74D9E4CFA124}" destId="{65CC61D5-DE3D-41E7-9888-F5AF1AC90247}" srcOrd="1" destOrd="0" presId="urn:microsoft.com/office/officeart/2005/8/layout/list1"/>
    <dgm:cxn modelId="{56435156-CEFE-476D-BC81-3B1C490D4871}" type="presParOf" srcId="{6EA4097A-F9F2-4786-8974-E713C0049C3E}" destId="{05719420-72C4-4EB2-904C-E24C129BF586}" srcOrd="9" destOrd="0" presId="urn:microsoft.com/office/officeart/2005/8/layout/list1"/>
    <dgm:cxn modelId="{E7106E74-867D-459D-8DF9-C15AE67347D7}" type="presParOf" srcId="{6EA4097A-F9F2-4786-8974-E713C0049C3E}" destId="{F82A711A-5DC1-4B87-ABAE-42B856B2F0DD}" srcOrd="10" destOrd="0" presId="urn:microsoft.com/office/officeart/2005/8/layout/list1"/>
    <dgm:cxn modelId="{8BA0AC4E-F77A-41D3-874F-CF8546C333F4}" type="presParOf" srcId="{6EA4097A-F9F2-4786-8974-E713C0049C3E}" destId="{08298E5F-6562-446C-AFF4-C7BF33B39925}" srcOrd="11" destOrd="0" presId="urn:microsoft.com/office/officeart/2005/8/layout/list1"/>
    <dgm:cxn modelId="{64779BEA-0292-404F-AE83-D67C8BA971EF}" type="presParOf" srcId="{6EA4097A-F9F2-4786-8974-E713C0049C3E}" destId="{BCFD263C-3B45-404E-8F07-17786A6BE17A}" srcOrd="12" destOrd="0" presId="urn:microsoft.com/office/officeart/2005/8/layout/list1"/>
    <dgm:cxn modelId="{521937E4-42CC-422E-A75F-A45C4F4946AD}" type="presParOf" srcId="{BCFD263C-3B45-404E-8F07-17786A6BE17A}" destId="{F3CF020B-F162-4925-B353-92E35FA14DE1}" srcOrd="0" destOrd="0" presId="urn:microsoft.com/office/officeart/2005/8/layout/list1"/>
    <dgm:cxn modelId="{F9AA1613-CDB2-49DE-B5BE-2850C3C3DE6A}" type="presParOf" srcId="{BCFD263C-3B45-404E-8F07-17786A6BE17A}" destId="{8C7D9B29-04A0-4969-88BF-9C9C46480486}" srcOrd="1" destOrd="0" presId="urn:microsoft.com/office/officeart/2005/8/layout/list1"/>
    <dgm:cxn modelId="{C5CF2508-6A1E-4C5D-86D2-5678752F3315}" type="presParOf" srcId="{6EA4097A-F9F2-4786-8974-E713C0049C3E}" destId="{B5F45851-94CA-4BF8-895C-C5BC2CBB1F07}" srcOrd="13" destOrd="0" presId="urn:microsoft.com/office/officeart/2005/8/layout/list1"/>
    <dgm:cxn modelId="{51BB6451-AB24-48C0-AF9A-6E1E468F60EC}" type="presParOf" srcId="{6EA4097A-F9F2-4786-8974-E713C0049C3E}" destId="{86B7DB75-46BD-4D46-B55A-0EE0C66B9785}" srcOrd="14" destOrd="0" presId="urn:microsoft.com/office/officeart/2005/8/layout/list1"/>
    <dgm:cxn modelId="{850630DC-DECC-4DF0-884E-47545D9C08D7}" type="presParOf" srcId="{6EA4097A-F9F2-4786-8974-E713C0049C3E}" destId="{62FB86C2-9A61-42E6-A4BB-66F46C8B0137}" srcOrd="15" destOrd="0" presId="urn:microsoft.com/office/officeart/2005/8/layout/list1"/>
    <dgm:cxn modelId="{49936EE9-C3EB-4064-8595-41153E3E2D56}" type="presParOf" srcId="{6EA4097A-F9F2-4786-8974-E713C0049C3E}" destId="{61491F25-B50D-4439-A2E7-C092D4547D38}" srcOrd="16" destOrd="0" presId="urn:microsoft.com/office/officeart/2005/8/layout/list1"/>
    <dgm:cxn modelId="{E1C76E6D-C4B4-4BD6-BEDC-8831CD706C35}" type="presParOf" srcId="{61491F25-B50D-4439-A2E7-C092D4547D38}" destId="{818563AA-27FC-43D9-8E7B-F3E9BECB8927}" srcOrd="0" destOrd="0" presId="urn:microsoft.com/office/officeart/2005/8/layout/list1"/>
    <dgm:cxn modelId="{92A66AA9-8A8C-4949-B076-490893848538}" type="presParOf" srcId="{61491F25-B50D-4439-A2E7-C092D4547D38}" destId="{7C3C6B4E-E57B-4B5C-BF86-310BEB720BEA}" srcOrd="1" destOrd="0" presId="urn:microsoft.com/office/officeart/2005/8/layout/list1"/>
    <dgm:cxn modelId="{4D370242-DB0B-489E-B38A-5B61ED637D3B}" type="presParOf" srcId="{6EA4097A-F9F2-4786-8974-E713C0049C3E}" destId="{276F300E-2443-4DB6-8EEA-0FA4434BC695}" srcOrd="17" destOrd="0" presId="urn:microsoft.com/office/officeart/2005/8/layout/list1"/>
    <dgm:cxn modelId="{81DD77EC-83EB-4F13-9ECC-CD3B2BFDDC8F}" type="presParOf" srcId="{6EA4097A-F9F2-4786-8974-E713C0049C3E}" destId="{DDFF2BD6-2DF1-48D0-82E3-6FD0FFDFAFC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8FEE40-1E87-461C-8210-B1E19B9C1EBC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3404039C-6DDE-4B6B-8765-68D015DA90DC}">
      <dgm:prSet phldrT="[Text]" custT="1"/>
      <dgm:spPr/>
      <dgm:t>
        <a:bodyPr/>
        <a:lstStyle/>
        <a:p>
          <a:r>
            <a:rPr lang="en-US" sz="2800" b="1" dirty="0" smtClean="0">
              <a:solidFill>
                <a:srgbClr val="FF0000"/>
              </a:solidFill>
            </a:rPr>
            <a:t>SPANM 6/2014</a:t>
          </a:r>
          <a:endParaRPr lang="en-MY" sz="2800" b="1" dirty="0">
            <a:solidFill>
              <a:srgbClr val="FF0000"/>
            </a:solidFill>
          </a:endParaRPr>
        </a:p>
      </dgm:t>
    </dgm:pt>
    <dgm:pt modelId="{A344CD9D-BB0C-4CA4-B7F9-1C469B6610C6}" type="parTrans" cxnId="{B0109F85-5A71-41FB-8E61-73FC119B2274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9FF4DCFC-1842-4E4E-8AA7-9B6A18216A5B}" type="sibTrans" cxnId="{B0109F85-5A71-41FB-8E61-73FC119B2274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109CA787-6C65-4346-BE55-D43DC40855EB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LAPORAN FASA PELAKSANAAN </a:t>
          </a:r>
          <a:endParaRPr lang="en-MY" sz="2000" b="0" dirty="0">
            <a:solidFill>
              <a:srgbClr val="000000"/>
            </a:solidFill>
          </a:endParaRPr>
        </a:p>
      </dgm:t>
    </dgm:pt>
    <dgm:pt modelId="{11ED8DAD-BAAF-4F12-B06A-57227D9C657F}" type="parTrans" cxnId="{09FCAF4C-9772-4C8D-82CE-6D4D7DC7466D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BD11D8B4-67A6-4381-80EB-5C8B0B95917D}" type="sibTrans" cxnId="{09FCAF4C-9772-4C8D-82CE-6D4D7DC7466D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D2D12D7C-8386-44B0-B976-72A6FC5C1B23}">
      <dgm:prSet phldrT="[Text]" custT="1"/>
      <dgm:spPr/>
      <dgm:t>
        <a:bodyPr/>
        <a:lstStyle/>
        <a:p>
          <a:r>
            <a:rPr lang="en-US" sz="2800" b="1" dirty="0" smtClean="0">
              <a:solidFill>
                <a:srgbClr val="FF0000"/>
              </a:solidFill>
            </a:rPr>
            <a:t>SPANM 2/2015</a:t>
          </a:r>
          <a:endParaRPr lang="en-MY" sz="2800" b="1" dirty="0">
            <a:solidFill>
              <a:srgbClr val="FF0000"/>
            </a:solidFill>
          </a:endParaRPr>
        </a:p>
      </dgm:t>
    </dgm:pt>
    <dgm:pt modelId="{50FC53A7-6F9A-42FC-BB3D-B8E8C6741FFF}" type="parTrans" cxnId="{4573BAAD-BB98-4830-9BA0-4CFE3D97B6FE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889C0488-00F9-49CC-A52B-07138F2E8440}" type="sibTrans" cxnId="{4573BAAD-BB98-4830-9BA0-4CFE3D97B6FE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58990F9A-AFB9-4F25-8444-F0183F984FF7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LAPORAN FASA PELAKSANAAN</a:t>
          </a:r>
          <a:endParaRPr lang="en-MY" sz="2000" b="0" dirty="0">
            <a:solidFill>
              <a:srgbClr val="000000"/>
            </a:solidFill>
          </a:endParaRPr>
        </a:p>
      </dgm:t>
    </dgm:pt>
    <dgm:pt modelId="{96C0545E-57D6-4B2F-BFB1-7C0265BCBF4E}" type="parTrans" cxnId="{13896C9B-91DD-430D-9FD4-24CC15DFEFA7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4582796E-A6B8-46B3-8B7D-85F8AC7CD18B}" type="sibTrans" cxnId="{13896C9B-91DD-430D-9FD4-24CC15DFEFA7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BA3C75FE-076C-4598-9569-585AEF861F31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LAPORAN FASA PEMBANGUNAN</a:t>
          </a:r>
          <a:endParaRPr lang="en-MY" sz="2000" b="0" dirty="0">
            <a:solidFill>
              <a:srgbClr val="000000"/>
            </a:solidFill>
          </a:endParaRPr>
        </a:p>
      </dgm:t>
    </dgm:pt>
    <dgm:pt modelId="{B51EA1BE-965C-4A60-BD23-9DDD32D734E9}" type="parTrans" cxnId="{FEA78F01-A96A-421E-AA34-12394FE4808E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FBE5639E-A0CD-4D4F-A462-49490F7866E1}" type="sibTrans" cxnId="{FEA78F01-A96A-421E-AA34-12394FE4808E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EDE37E9A-AD7B-463C-B6DB-2D42AA009BF5}" type="pres">
      <dgm:prSet presAssocID="{6F8FEE40-1E87-461C-8210-B1E19B9C1EBC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MY"/>
        </a:p>
      </dgm:t>
    </dgm:pt>
    <dgm:pt modelId="{3E6453B0-1FF8-4867-B747-4107D4E09C30}" type="pres">
      <dgm:prSet presAssocID="{3404039C-6DDE-4B6B-8765-68D015DA90DC}" presName="root" presStyleCnt="0">
        <dgm:presLayoutVars>
          <dgm:chMax/>
          <dgm:chPref/>
        </dgm:presLayoutVars>
      </dgm:prSet>
      <dgm:spPr/>
    </dgm:pt>
    <dgm:pt modelId="{6DCEB1B8-06A5-4FA4-B922-46AC10CFD230}" type="pres">
      <dgm:prSet presAssocID="{3404039C-6DDE-4B6B-8765-68D015DA90DC}" presName="rootComposite" presStyleCnt="0">
        <dgm:presLayoutVars/>
      </dgm:prSet>
      <dgm:spPr/>
    </dgm:pt>
    <dgm:pt modelId="{FA816373-E89A-4855-9B98-3681654433E1}" type="pres">
      <dgm:prSet presAssocID="{3404039C-6DDE-4B6B-8765-68D015DA90DC}" presName="ParentAccent" presStyleLbl="alignNode1" presStyleIdx="0" presStyleCnt="2"/>
      <dgm:spPr/>
    </dgm:pt>
    <dgm:pt modelId="{EC5C0038-642B-4E8A-BD03-945A1CBBB636}" type="pres">
      <dgm:prSet presAssocID="{3404039C-6DDE-4B6B-8765-68D015DA90DC}" presName="ParentSmallAccent" presStyleLbl="fgAcc1" presStyleIdx="0" presStyleCnt="2"/>
      <dgm:spPr/>
    </dgm:pt>
    <dgm:pt modelId="{9F7E3B53-3BB1-46F2-A7BD-74E970C79F66}" type="pres">
      <dgm:prSet presAssocID="{3404039C-6DDE-4B6B-8765-68D015DA90DC}" presName="Parent" presStyleLbl="revTx" presStyleIdx="0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D6A0E41-EDE0-4559-83D5-F35F8F36E362}" type="pres">
      <dgm:prSet presAssocID="{3404039C-6DDE-4B6B-8765-68D015DA90DC}" presName="childShape" presStyleCnt="0">
        <dgm:presLayoutVars>
          <dgm:chMax val="0"/>
          <dgm:chPref val="0"/>
        </dgm:presLayoutVars>
      </dgm:prSet>
      <dgm:spPr/>
    </dgm:pt>
    <dgm:pt modelId="{2AF99BD1-E821-498C-89DF-A94F3B4C2529}" type="pres">
      <dgm:prSet presAssocID="{109CA787-6C65-4346-BE55-D43DC40855EB}" presName="childComposite" presStyleCnt="0">
        <dgm:presLayoutVars>
          <dgm:chMax val="0"/>
          <dgm:chPref val="0"/>
        </dgm:presLayoutVars>
      </dgm:prSet>
      <dgm:spPr/>
    </dgm:pt>
    <dgm:pt modelId="{7DA2D6C8-6A63-4EDB-952C-089EA5B241D2}" type="pres">
      <dgm:prSet presAssocID="{109CA787-6C65-4346-BE55-D43DC40855EB}" presName="ChildAccent" presStyleLbl="solidFgAcc1" presStyleIdx="0" presStyleCnt="3"/>
      <dgm:spPr/>
    </dgm:pt>
    <dgm:pt modelId="{068F88D0-9780-4D26-9D24-AD22BDC50F52}" type="pres">
      <dgm:prSet presAssocID="{109CA787-6C65-4346-BE55-D43DC40855EB}" presName="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EF28D2B-755C-4B0D-9F4B-6250B85A5D9A}" type="pres">
      <dgm:prSet presAssocID="{D2D12D7C-8386-44B0-B976-72A6FC5C1B23}" presName="root" presStyleCnt="0">
        <dgm:presLayoutVars>
          <dgm:chMax/>
          <dgm:chPref/>
        </dgm:presLayoutVars>
      </dgm:prSet>
      <dgm:spPr/>
    </dgm:pt>
    <dgm:pt modelId="{BCAAFCD1-50D9-4F71-92D0-B80F172C4E0A}" type="pres">
      <dgm:prSet presAssocID="{D2D12D7C-8386-44B0-B976-72A6FC5C1B23}" presName="rootComposite" presStyleCnt="0">
        <dgm:presLayoutVars/>
      </dgm:prSet>
      <dgm:spPr/>
    </dgm:pt>
    <dgm:pt modelId="{F6B965B9-C244-4458-883A-01DB39FE2E9B}" type="pres">
      <dgm:prSet presAssocID="{D2D12D7C-8386-44B0-B976-72A6FC5C1B23}" presName="ParentAccent" presStyleLbl="alignNode1" presStyleIdx="1" presStyleCnt="2"/>
      <dgm:spPr/>
    </dgm:pt>
    <dgm:pt modelId="{E4758A40-440B-4402-B77F-84780EB73888}" type="pres">
      <dgm:prSet presAssocID="{D2D12D7C-8386-44B0-B976-72A6FC5C1B23}" presName="ParentSmallAccent" presStyleLbl="fgAcc1" presStyleIdx="1" presStyleCnt="2"/>
      <dgm:spPr/>
    </dgm:pt>
    <dgm:pt modelId="{CBF75935-F0A3-4681-ADFB-DDEFA34537FE}" type="pres">
      <dgm:prSet presAssocID="{D2D12D7C-8386-44B0-B976-72A6FC5C1B23}" presName="Parent" presStyleLbl="revTx" presStyleIdx="2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AB0FC7DA-8239-4A44-8282-84E1CCE8E192}" type="pres">
      <dgm:prSet presAssocID="{D2D12D7C-8386-44B0-B976-72A6FC5C1B23}" presName="childShape" presStyleCnt="0">
        <dgm:presLayoutVars>
          <dgm:chMax val="0"/>
          <dgm:chPref val="0"/>
        </dgm:presLayoutVars>
      </dgm:prSet>
      <dgm:spPr/>
    </dgm:pt>
    <dgm:pt modelId="{0D8F8CD4-7CB6-40CB-991A-74EEE26A8582}" type="pres">
      <dgm:prSet presAssocID="{BA3C75FE-076C-4598-9569-585AEF861F31}" presName="childComposite" presStyleCnt="0">
        <dgm:presLayoutVars>
          <dgm:chMax val="0"/>
          <dgm:chPref val="0"/>
        </dgm:presLayoutVars>
      </dgm:prSet>
      <dgm:spPr/>
    </dgm:pt>
    <dgm:pt modelId="{7B33A97C-0F56-4380-B932-35D5F1372E98}" type="pres">
      <dgm:prSet presAssocID="{BA3C75FE-076C-4598-9569-585AEF861F31}" presName="ChildAccent" presStyleLbl="solidFgAcc1" presStyleIdx="1" presStyleCnt="3"/>
      <dgm:spPr/>
    </dgm:pt>
    <dgm:pt modelId="{A5C45919-1C36-475F-B72B-6AC271CF6214}" type="pres">
      <dgm:prSet presAssocID="{BA3C75FE-076C-4598-9569-585AEF861F31}" presName="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E0EAF1F6-E5AE-452F-9F0C-EF97203A566E}" type="pres">
      <dgm:prSet presAssocID="{58990F9A-AFB9-4F25-8444-F0183F984FF7}" presName="childComposite" presStyleCnt="0">
        <dgm:presLayoutVars>
          <dgm:chMax val="0"/>
          <dgm:chPref val="0"/>
        </dgm:presLayoutVars>
      </dgm:prSet>
      <dgm:spPr/>
    </dgm:pt>
    <dgm:pt modelId="{EE585BED-C2C5-4D51-8FAC-7F5F8B7434C4}" type="pres">
      <dgm:prSet presAssocID="{58990F9A-AFB9-4F25-8444-F0183F984FF7}" presName="ChildAccent" presStyleLbl="solidFgAcc1" presStyleIdx="2" presStyleCnt="3"/>
      <dgm:spPr/>
    </dgm:pt>
    <dgm:pt modelId="{73214AEA-5E9F-4318-8A97-B5D5F3748A72}" type="pres">
      <dgm:prSet presAssocID="{58990F9A-AFB9-4F25-8444-F0183F984FF7}" presName="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4573BAAD-BB98-4830-9BA0-4CFE3D97B6FE}" srcId="{6F8FEE40-1E87-461C-8210-B1E19B9C1EBC}" destId="{D2D12D7C-8386-44B0-B976-72A6FC5C1B23}" srcOrd="1" destOrd="0" parTransId="{50FC53A7-6F9A-42FC-BB3D-B8E8C6741FFF}" sibTransId="{889C0488-00F9-49CC-A52B-07138F2E8440}"/>
    <dgm:cxn modelId="{09FCAF4C-9772-4C8D-82CE-6D4D7DC7466D}" srcId="{3404039C-6DDE-4B6B-8765-68D015DA90DC}" destId="{109CA787-6C65-4346-BE55-D43DC40855EB}" srcOrd="0" destOrd="0" parTransId="{11ED8DAD-BAAF-4F12-B06A-57227D9C657F}" sibTransId="{BD11D8B4-67A6-4381-80EB-5C8B0B95917D}"/>
    <dgm:cxn modelId="{B0109F85-5A71-41FB-8E61-73FC119B2274}" srcId="{6F8FEE40-1E87-461C-8210-B1E19B9C1EBC}" destId="{3404039C-6DDE-4B6B-8765-68D015DA90DC}" srcOrd="0" destOrd="0" parTransId="{A344CD9D-BB0C-4CA4-B7F9-1C469B6610C6}" sibTransId="{9FF4DCFC-1842-4E4E-8AA7-9B6A18216A5B}"/>
    <dgm:cxn modelId="{3C52AE84-FC56-4064-881F-0EC4061AC41E}" type="presOf" srcId="{6F8FEE40-1E87-461C-8210-B1E19B9C1EBC}" destId="{EDE37E9A-AD7B-463C-B6DB-2D42AA009BF5}" srcOrd="0" destOrd="0" presId="urn:microsoft.com/office/officeart/2008/layout/SquareAccentList"/>
    <dgm:cxn modelId="{57F7253D-D62B-44A7-9931-0FEC0A7667E7}" type="presOf" srcId="{D2D12D7C-8386-44B0-B976-72A6FC5C1B23}" destId="{CBF75935-F0A3-4681-ADFB-DDEFA34537FE}" srcOrd="0" destOrd="0" presId="urn:microsoft.com/office/officeart/2008/layout/SquareAccentList"/>
    <dgm:cxn modelId="{10FFC329-0D7A-4CBE-916C-BEA844202DCF}" type="presOf" srcId="{BA3C75FE-076C-4598-9569-585AEF861F31}" destId="{A5C45919-1C36-475F-B72B-6AC271CF6214}" srcOrd="0" destOrd="0" presId="urn:microsoft.com/office/officeart/2008/layout/SquareAccentList"/>
    <dgm:cxn modelId="{FEA78F01-A96A-421E-AA34-12394FE4808E}" srcId="{D2D12D7C-8386-44B0-B976-72A6FC5C1B23}" destId="{BA3C75FE-076C-4598-9569-585AEF861F31}" srcOrd="0" destOrd="0" parTransId="{B51EA1BE-965C-4A60-BD23-9DDD32D734E9}" sibTransId="{FBE5639E-A0CD-4D4F-A462-49490F7866E1}"/>
    <dgm:cxn modelId="{310D492D-C795-4CF2-BBC7-2389CA6AAE79}" type="presOf" srcId="{109CA787-6C65-4346-BE55-D43DC40855EB}" destId="{068F88D0-9780-4D26-9D24-AD22BDC50F52}" srcOrd="0" destOrd="0" presId="urn:microsoft.com/office/officeart/2008/layout/SquareAccentList"/>
    <dgm:cxn modelId="{69EAF24D-7D77-46DD-B91E-471802950E41}" type="presOf" srcId="{3404039C-6DDE-4B6B-8765-68D015DA90DC}" destId="{9F7E3B53-3BB1-46F2-A7BD-74E970C79F66}" srcOrd="0" destOrd="0" presId="urn:microsoft.com/office/officeart/2008/layout/SquareAccentList"/>
    <dgm:cxn modelId="{13896C9B-91DD-430D-9FD4-24CC15DFEFA7}" srcId="{D2D12D7C-8386-44B0-B976-72A6FC5C1B23}" destId="{58990F9A-AFB9-4F25-8444-F0183F984FF7}" srcOrd="1" destOrd="0" parTransId="{96C0545E-57D6-4B2F-BFB1-7C0265BCBF4E}" sibTransId="{4582796E-A6B8-46B3-8B7D-85F8AC7CD18B}"/>
    <dgm:cxn modelId="{F4DB58D7-D4DC-4515-B3C9-5AE349E18C90}" type="presOf" srcId="{58990F9A-AFB9-4F25-8444-F0183F984FF7}" destId="{73214AEA-5E9F-4318-8A97-B5D5F3748A72}" srcOrd="0" destOrd="0" presId="urn:microsoft.com/office/officeart/2008/layout/SquareAccentList"/>
    <dgm:cxn modelId="{41D46E90-B8D8-4F1B-9294-1E44AF3FCADB}" type="presParOf" srcId="{EDE37E9A-AD7B-463C-B6DB-2D42AA009BF5}" destId="{3E6453B0-1FF8-4867-B747-4107D4E09C30}" srcOrd="0" destOrd="0" presId="urn:microsoft.com/office/officeart/2008/layout/SquareAccentList"/>
    <dgm:cxn modelId="{0736542C-1488-4AA3-BCD2-629CBBEB2479}" type="presParOf" srcId="{3E6453B0-1FF8-4867-B747-4107D4E09C30}" destId="{6DCEB1B8-06A5-4FA4-B922-46AC10CFD230}" srcOrd="0" destOrd="0" presId="urn:microsoft.com/office/officeart/2008/layout/SquareAccentList"/>
    <dgm:cxn modelId="{0B2335A3-B5AC-4C78-86E2-B3C5F397FAE0}" type="presParOf" srcId="{6DCEB1B8-06A5-4FA4-B922-46AC10CFD230}" destId="{FA816373-E89A-4855-9B98-3681654433E1}" srcOrd="0" destOrd="0" presId="urn:microsoft.com/office/officeart/2008/layout/SquareAccentList"/>
    <dgm:cxn modelId="{759B7371-7FF9-4824-94DA-0BD9D255CCAA}" type="presParOf" srcId="{6DCEB1B8-06A5-4FA4-B922-46AC10CFD230}" destId="{EC5C0038-642B-4E8A-BD03-945A1CBBB636}" srcOrd="1" destOrd="0" presId="urn:microsoft.com/office/officeart/2008/layout/SquareAccentList"/>
    <dgm:cxn modelId="{EE4CBA06-F1DC-4034-8FEF-0949CA019C3B}" type="presParOf" srcId="{6DCEB1B8-06A5-4FA4-B922-46AC10CFD230}" destId="{9F7E3B53-3BB1-46F2-A7BD-74E970C79F66}" srcOrd="2" destOrd="0" presId="urn:microsoft.com/office/officeart/2008/layout/SquareAccentList"/>
    <dgm:cxn modelId="{DA794E37-1C2F-4D76-A43D-C0B8B32B347E}" type="presParOf" srcId="{3E6453B0-1FF8-4867-B747-4107D4E09C30}" destId="{0D6A0E41-EDE0-4559-83D5-F35F8F36E362}" srcOrd="1" destOrd="0" presId="urn:microsoft.com/office/officeart/2008/layout/SquareAccentList"/>
    <dgm:cxn modelId="{67E7CAD1-1E98-4ABE-9799-40B684E5F748}" type="presParOf" srcId="{0D6A0E41-EDE0-4559-83D5-F35F8F36E362}" destId="{2AF99BD1-E821-498C-89DF-A94F3B4C2529}" srcOrd="0" destOrd="0" presId="urn:microsoft.com/office/officeart/2008/layout/SquareAccentList"/>
    <dgm:cxn modelId="{ABC02559-41EE-472C-B683-427CA55414C3}" type="presParOf" srcId="{2AF99BD1-E821-498C-89DF-A94F3B4C2529}" destId="{7DA2D6C8-6A63-4EDB-952C-089EA5B241D2}" srcOrd="0" destOrd="0" presId="urn:microsoft.com/office/officeart/2008/layout/SquareAccentList"/>
    <dgm:cxn modelId="{34C53D8B-25E1-4101-B693-44AA6EF79F80}" type="presParOf" srcId="{2AF99BD1-E821-498C-89DF-A94F3B4C2529}" destId="{068F88D0-9780-4D26-9D24-AD22BDC50F52}" srcOrd="1" destOrd="0" presId="urn:microsoft.com/office/officeart/2008/layout/SquareAccentList"/>
    <dgm:cxn modelId="{E41573D9-8299-48C1-B7D2-DE00A04170BC}" type="presParOf" srcId="{EDE37E9A-AD7B-463C-B6DB-2D42AA009BF5}" destId="{8EF28D2B-755C-4B0D-9F4B-6250B85A5D9A}" srcOrd="1" destOrd="0" presId="urn:microsoft.com/office/officeart/2008/layout/SquareAccentList"/>
    <dgm:cxn modelId="{29CF9BF0-24A0-494A-8BAF-BD2BADCFA85F}" type="presParOf" srcId="{8EF28D2B-755C-4B0D-9F4B-6250B85A5D9A}" destId="{BCAAFCD1-50D9-4F71-92D0-B80F172C4E0A}" srcOrd="0" destOrd="0" presId="urn:microsoft.com/office/officeart/2008/layout/SquareAccentList"/>
    <dgm:cxn modelId="{61433D89-0896-491D-85AA-EDFE5D5E029B}" type="presParOf" srcId="{BCAAFCD1-50D9-4F71-92D0-B80F172C4E0A}" destId="{F6B965B9-C244-4458-883A-01DB39FE2E9B}" srcOrd="0" destOrd="0" presId="urn:microsoft.com/office/officeart/2008/layout/SquareAccentList"/>
    <dgm:cxn modelId="{49419824-F015-4E3D-9AD2-90E43B62FC74}" type="presParOf" srcId="{BCAAFCD1-50D9-4F71-92D0-B80F172C4E0A}" destId="{E4758A40-440B-4402-B77F-84780EB73888}" srcOrd="1" destOrd="0" presId="urn:microsoft.com/office/officeart/2008/layout/SquareAccentList"/>
    <dgm:cxn modelId="{33617CB0-49BD-4391-B66C-E38F27E00E8F}" type="presParOf" srcId="{BCAAFCD1-50D9-4F71-92D0-B80F172C4E0A}" destId="{CBF75935-F0A3-4681-ADFB-DDEFA34537FE}" srcOrd="2" destOrd="0" presId="urn:microsoft.com/office/officeart/2008/layout/SquareAccentList"/>
    <dgm:cxn modelId="{D3BE4F41-CE6B-40DA-9149-42221A1B3CD7}" type="presParOf" srcId="{8EF28D2B-755C-4B0D-9F4B-6250B85A5D9A}" destId="{AB0FC7DA-8239-4A44-8282-84E1CCE8E192}" srcOrd="1" destOrd="0" presId="urn:microsoft.com/office/officeart/2008/layout/SquareAccentList"/>
    <dgm:cxn modelId="{F97F65C5-B1DD-4EEE-A5C1-EEDA49759856}" type="presParOf" srcId="{AB0FC7DA-8239-4A44-8282-84E1CCE8E192}" destId="{0D8F8CD4-7CB6-40CB-991A-74EEE26A8582}" srcOrd="0" destOrd="0" presId="urn:microsoft.com/office/officeart/2008/layout/SquareAccentList"/>
    <dgm:cxn modelId="{568E71AC-FDFE-42C0-A657-1AF0119BF4D0}" type="presParOf" srcId="{0D8F8CD4-7CB6-40CB-991A-74EEE26A8582}" destId="{7B33A97C-0F56-4380-B932-35D5F1372E98}" srcOrd="0" destOrd="0" presId="urn:microsoft.com/office/officeart/2008/layout/SquareAccentList"/>
    <dgm:cxn modelId="{465827EC-8B9B-4234-9BBF-B6A4A87444C9}" type="presParOf" srcId="{0D8F8CD4-7CB6-40CB-991A-74EEE26A8582}" destId="{A5C45919-1C36-475F-B72B-6AC271CF6214}" srcOrd="1" destOrd="0" presId="urn:microsoft.com/office/officeart/2008/layout/SquareAccentList"/>
    <dgm:cxn modelId="{AA233A46-2634-4BA7-A52D-E4097892E3CB}" type="presParOf" srcId="{AB0FC7DA-8239-4A44-8282-84E1CCE8E192}" destId="{E0EAF1F6-E5AE-452F-9F0C-EF97203A566E}" srcOrd="1" destOrd="0" presId="urn:microsoft.com/office/officeart/2008/layout/SquareAccentList"/>
    <dgm:cxn modelId="{AD229027-0C1A-4E50-84CF-3818ED41867A}" type="presParOf" srcId="{E0EAF1F6-E5AE-452F-9F0C-EF97203A566E}" destId="{EE585BED-C2C5-4D51-8FAC-7F5F8B7434C4}" srcOrd="0" destOrd="0" presId="urn:microsoft.com/office/officeart/2008/layout/SquareAccentList"/>
    <dgm:cxn modelId="{EE2A1C45-464F-4FA7-A85C-108D233DD94E}" type="presParOf" srcId="{E0EAF1F6-E5AE-452F-9F0C-EF97203A566E}" destId="{73214AEA-5E9F-4318-8A97-B5D5F3748A7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8FEE40-1E87-461C-8210-B1E19B9C1EBC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3404039C-6DDE-4B6B-8765-68D015DA90DC}">
      <dgm:prSet phldrT="[Text]" custT="1"/>
      <dgm:spPr/>
      <dgm:t>
        <a:bodyPr/>
        <a:lstStyle/>
        <a:p>
          <a:pPr algn="ctr"/>
          <a:r>
            <a: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SPANM 6/2014</a:t>
          </a:r>
          <a:endParaRPr lang="en-MY" sz="32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44CD9D-BB0C-4CA4-B7F9-1C469B6610C6}" type="parTrans" cxnId="{B0109F85-5A71-41FB-8E61-73FC119B2274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F4DCFC-1842-4E4E-8AA7-9B6A18216A5B}" type="sibTrans" cxnId="{B0109F85-5A71-41FB-8E61-73FC119B2274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9CA787-6C65-4346-BE55-D43DC40855EB}">
      <dgm:prSet phldrT="[Text]" custT="1"/>
      <dgm:spPr/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Pentadbiran</a:t>
          </a:r>
          <a:r>
            <a:rPr 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Profil</a:t>
          </a:r>
          <a:r>
            <a:rPr 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Pengguna</a:t>
          </a:r>
          <a:endParaRPr lang="en-MY" sz="18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ED8DAD-BAAF-4F12-B06A-57227D9C657F}" type="parTrans" cxnId="{09FCAF4C-9772-4C8D-82CE-6D4D7DC7466D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11D8B4-67A6-4381-80EB-5C8B0B95917D}" type="sibTrans" cxnId="{09FCAF4C-9772-4C8D-82CE-6D4D7DC7466D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B48EAD-83DC-46EC-B274-D2B756BDFB55}">
      <dgm:prSet phldrT="[Text]" custT="1"/>
      <dgm:spPr/>
      <dgm:t>
        <a:bodyPr/>
        <a:lstStyle/>
        <a:p>
          <a:r>
            <a:rPr lang="en-US" sz="20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Pengasingan</a:t>
          </a:r>
          <a:r>
            <a: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Tugas</a:t>
          </a:r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F5DBBB-93BC-4032-B1FF-8295F55B0158}" type="parTrans" cxnId="{0C2213EB-B313-49D2-8641-D4D13C132C1D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3C8CB7-4314-42D3-AF29-DEEB3CE4EBFF}" type="sibTrans" cxnId="{0C2213EB-B313-49D2-8641-D4D13C132C1D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30288A-D6AB-4D0D-B13C-A5BC391BD6BE}">
      <dgm:prSet phldrT="[Text]" custT="1"/>
      <dgm:spPr/>
      <dgm:t>
        <a:bodyPr/>
        <a:lstStyle/>
        <a:p>
          <a:r>
            <a:rPr lang="en-US" sz="20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Jejak</a:t>
          </a:r>
          <a:r>
            <a: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Audit</a:t>
          </a:r>
        </a:p>
      </dgm:t>
    </dgm:pt>
    <dgm:pt modelId="{EC546FA6-00D6-4BA1-95CD-50F3816F2858}" type="parTrans" cxnId="{891A9C7B-69DD-4456-8C2D-1C72FFBB5A31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078F74-83FC-4BAF-B980-6D489F5360AE}" type="sibTrans" cxnId="{891A9C7B-69DD-4456-8C2D-1C72FFBB5A31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D12D7C-8386-44B0-B976-72A6FC5C1B23}">
      <dgm:prSet phldrT="[Text]" custT="1"/>
      <dgm:spPr/>
      <dgm:t>
        <a:bodyPr/>
        <a:lstStyle/>
        <a:p>
          <a:pPr algn="ctr"/>
          <a:r>
            <a:rPr lang="en-US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SPANM 2/2015</a:t>
          </a:r>
          <a:endParaRPr lang="en-MY" sz="32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C53A7-6F9A-42FC-BB3D-B8E8C6741FFF}" type="parTrans" cxnId="{4573BAAD-BB98-4830-9BA0-4CFE3D97B6FE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9C0488-00F9-49CC-A52B-07138F2E8440}" type="sibTrans" cxnId="{4573BAAD-BB98-4830-9BA0-4CFE3D97B6FE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CCDEA7-5A62-4BBF-8DD4-A78319904789}">
      <dgm:prSet phldrT="[Text]" custT="1"/>
      <dgm:spPr/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Pindahan</a:t>
          </a:r>
          <a:r>
            <a:rPr 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Data </a:t>
          </a:r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Secara</a:t>
          </a:r>
          <a:r>
            <a:rPr 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Elektronik</a:t>
          </a:r>
          <a:endParaRPr lang="en-US" sz="1800" b="1" dirty="0" smtClean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8ABA9C-23DB-430F-9DAB-EF7B65C28363}" type="parTrans" cxnId="{D9295A1A-59B1-40F3-B5C7-6DFB08311855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E8E895-1D94-4E99-9B31-5ED401168BA6}" type="sibTrans" cxnId="{D9295A1A-59B1-40F3-B5C7-6DFB08311855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3C75FE-076C-4598-9569-585AEF861F31}">
      <dgm:prSet phldrT="[Text]" custT="1"/>
      <dgm:spPr/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Pentadbiran</a:t>
          </a:r>
          <a:r>
            <a:rPr 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Profil</a:t>
          </a:r>
          <a:r>
            <a:rPr 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Pengguna</a:t>
          </a:r>
          <a:endParaRPr lang="en-MY" sz="18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1EA1BE-965C-4A60-BD23-9DDD32D734E9}" type="parTrans" cxnId="{FEA78F01-A96A-421E-AA34-12394FE4808E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E5639E-A0CD-4D4F-A462-49490F7866E1}" type="sibTrans" cxnId="{FEA78F01-A96A-421E-AA34-12394FE4808E}">
      <dgm:prSet/>
      <dgm:spPr/>
      <dgm:t>
        <a:bodyPr/>
        <a:lstStyle/>
        <a:p>
          <a:endParaRPr lang="en-MY" sz="20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E259BA-AAD5-46F9-BAA0-0B08F6AE6610}">
      <dgm:prSet phldrT="[Text]" custT="1"/>
      <dgm:spPr/>
      <dgm:t>
        <a:bodyPr/>
        <a:lstStyle/>
        <a:p>
          <a:r>
            <a:rPr lang="en-US" sz="20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Penyulitan</a:t>
          </a:r>
          <a:r>
            <a: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Data</a:t>
          </a:r>
        </a:p>
      </dgm:t>
    </dgm:pt>
    <dgm:pt modelId="{7051705D-E850-4DE5-9E2F-EE10CFED88AE}" type="parTrans" cxnId="{F57D55A3-13AB-4396-9F88-5C9CB5D025D0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4FB225-E665-43FA-8AB2-03D7D2417D86}" type="sibTrans" cxnId="{F57D55A3-13AB-4396-9F88-5C9CB5D025D0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5D2142-4B78-4019-AE7E-F08FCCD194B8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Auto Log Off</a:t>
          </a:r>
        </a:p>
      </dgm:t>
    </dgm:pt>
    <dgm:pt modelId="{28A40DA3-B6F5-4BAB-B131-9D627E734BAB}" type="parTrans" cxnId="{564575AC-4069-49B6-89D9-1A7F77D29C64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59C89-F141-428E-AAB3-CEF190B2C07C}" type="sibTrans" cxnId="{564575AC-4069-49B6-89D9-1A7F77D29C64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8A2B1F-12BC-4D4B-AED9-445A85DB8BA2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Backup &amp; Restore</a:t>
          </a:r>
        </a:p>
      </dgm:t>
    </dgm:pt>
    <dgm:pt modelId="{C9C04275-ABF3-4B19-97CC-9764CFE57FD8}" type="parTrans" cxnId="{809B59BC-3FA1-45BD-BC2D-CB59DA29C308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7E5BA0-F56D-4D5D-B38A-A1C867E90569}" type="sibTrans" cxnId="{809B59BC-3FA1-45BD-BC2D-CB59DA29C308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D5B28-D77A-4D56-8521-BAF339D26911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DRP</a:t>
          </a:r>
        </a:p>
      </dgm:t>
    </dgm:pt>
    <dgm:pt modelId="{940E1FC8-8EB4-4126-A5C3-E41127898621}" type="parTrans" cxnId="{8FC73240-9705-4DE0-97A2-73D2938CBB69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8E3043-ED0E-4D10-9C72-5C9795AD5F04}" type="sibTrans" cxnId="{8FC73240-9705-4DE0-97A2-73D2938CBB69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0A28B2-BED3-453B-BF5F-67BEACEE8458}">
      <dgm:prSet phldrT="[Text]" custT="1"/>
      <dgm:spPr/>
      <dgm:t>
        <a:bodyPr/>
        <a:lstStyle/>
        <a:p>
          <a:r>
            <a:rPr lang="en-US" sz="20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Jejak</a:t>
          </a:r>
          <a:r>
            <a: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Audit</a:t>
          </a:r>
        </a:p>
      </dgm:t>
    </dgm:pt>
    <dgm:pt modelId="{7A91C5D2-D0A0-4493-807B-3AC515D7ED0C}" type="parTrans" cxnId="{729869B0-2C6F-4B87-B29F-DBEDF97FAD9E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EE7377-609E-429C-BFFA-54B8389166D7}" type="sibTrans" cxnId="{729869B0-2C6F-4B87-B29F-DBEDF97FAD9E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0AE51E-6656-4DF9-98CC-D3482B2E646C}">
      <dgm:prSet phldrT="[Text]" custT="1"/>
      <dgm:spPr/>
      <dgm:t>
        <a:bodyPr/>
        <a:lstStyle/>
        <a:p>
          <a:r>
            <a:rPr lang="en-US" sz="20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Sistem</a:t>
          </a:r>
          <a:r>
            <a: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Log Server</a:t>
          </a:r>
        </a:p>
      </dgm:t>
    </dgm:pt>
    <dgm:pt modelId="{9C952406-CEE0-488C-9C61-DE6737333682}" type="parTrans" cxnId="{E3488021-A2B5-4F4F-A313-CEAC9C3521F2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DF9F5-3A22-4E94-A30B-7DFE9476E0B8}" type="sibTrans" cxnId="{E3488021-A2B5-4F4F-A313-CEAC9C3521F2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150CC5-F812-4400-95F8-B0E431C3136C}">
      <dgm:prSet phldrT="[Text]" custT="1"/>
      <dgm:spPr/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Pindahan</a:t>
          </a:r>
          <a:r>
            <a:rPr 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Elektronik</a:t>
          </a:r>
          <a:r>
            <a:rPr 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&amp; </a:t>
          </a:r>
          <a:r>
            <a:rPr lang="en-US" sz="18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Penyulitan</a:t>
          </a:r>
          <a:r>
            <a:rPr 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Data</a:t>
          </a:r>
        </a:p>
      </dgm:t>
    </dgm:pt>
    <dgm:pt modelId="{FBA4E5E0-8CD0-43B8-BD84-9A9BD6B01366}" type="parTrans" cxnId="{0F1305EC-A482-4EF1-AC31-A0BCBECF28D2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D3E1F0-CC6A-4FD4-A1A7-7242CD76BA9A}" type="sibTrans" cxnId="{0F1305EC-A482-4EF1-AC31-A0BCBECF28D2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1C642B-2E98-4073-BF39-877D5A9770C9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Auto Log Off</a:t>
          </a:r>
        </a:p>
      </dgm:t>
    </dgm:pt>
    <dgm:pt modelId="{5D6417AB-12A0-44C5-966D-BBA903066076}" type="parTrans" cxnId="{04EB17E2-806A-474A-96C8-B3E34C229637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791F1A-38C0-480C-AC4A-04D092891B47}" type="sibTrans" cxnId="{04EB17E2-806A-474A-96C8-B3E34C229637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578D3D-5BEA-49F4-B91F-C4F74E26E806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Backup &amp; Restore</a:t>
          </a:r>
        </a:p>
      </dgm:t>
    </dgm:pt>
    <dgm:pt modelId="{7DDF4831-B4B9-4F0C-9473-5F791C62AC77}" type="parTrans" cxnId="{B2BF1497-3F81-4C2E-A175-F87217EC49DC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886B9F-0696-487D-9291-C6C9252E623D}" type="sibTrans" cxnId="{B2BF1497-3F81-4C2E-A175-F87217EC49DC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B93D96-92B7-45D8-99BF-8F4AAC27633A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DRP</a:t>
          </a:r>
        </a:p>
      </dgm:t>
    </dgm:pt>
    <dgm:pt modelId="{7CA34FD6-BE37-45C1-AA90-1716BECA379A}" type="parTrans" cxnId="{C2C9B6A9-2C4B-44BA-BD76-3DC828108618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AAC5B4-A6B7-42E7-8DF4-9E6602E19156}" type="sibTrans" cxnId="{C2C9B6A9-2C4B-44BA-BD76-3DC828108618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5E981A-ADBC-4972-9A52-4820E6B3A88A}">
      <dgm:prSet phldrT="[Text]" custT="1"/>
      <dgm:spPr/>
      <dgm:t>
        <a:bodyPr/>
        <a:lstStyle/>
        <a:p>
          <a:r>
            <a:rPr lang="en-US" sz="2000" b="1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Sistem</a:t>
          </a:r>
          <a:r>
            <a: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Log Server</a:t>
          </a:r>
        </a:p>
      </dgm:t>
    </dgm:pt>
    <dgm:pt modelId="{2286D71A-B404-4827-B945-0224D3190555}" type="parTrans" cxnId="{73573F0E-ED3B-4679-8266-33C03F8B6762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04E655-6EC2-4298-95D4-52EBA91BECAC}" type="sibTrans" cxnId="{73573F0E-ED3B-4679-8266-33C03F8B6762}">
      <dgm:prSet/>
      <dgm:spPr/>
      <dgm:t>
        <a:bodyPr/>
        <a:lstStyle/>
        <a:p>
          <a:endParaRPr lang="en-MY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E37E9A-AD7B-463C-B6DB-2D42AA009BF5}" type="pres">
      <dgm:prSet presAssocID="{6F8FEE40-1E87-461C-8210-B1E19B9C1EBC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MY"/>
        </a:p>
      </dgm:t>
    </dgm:pt>
    <dgm:pt modelId="{3E6453B0-1FF8-4867-B747-4107D4E09C30}" type="pres">
      <dgm:prSet presAssocID="{3404039C-6DDE-4B6B-8765-68D015DA90DC}" presName="root" presStyleCnt="0">
        <dgm:presLayoutVars>
          <dgm:chMax/>
          <dgm:chPref/>
        </dgm:presLayoutVars>
      </dgm:prSet>
      <dgm:spPr/>
    </dgm:pt>
    <dgm:pt modelId="{6DCEB1B8-06A5-4FA4-B922-46AC10CFD230}" type="pres">
      <dgm:prSet presAssocID="{3404039C-6DDE-4B6B-8765-68D015DA90DC}" presName="rootComposite" presStyleCnt="0">
        <dgm:presLayoutVars/>
      </dgm:prSet>
      <dgm:spPr/>
    </dgm:pt>
    <dgm:pt modelId="{FA816373-E89A-4855-9B98-3681654433E1}" type="pres">
      <dgm:prSet presAssocID="{3404039C-6DDE-4B6B-8765-68D015DA90DC}" presName="ParentAccent" presStyleLbl="alignNode1" presStyleIdx="0" presStyleCnt="2"/>
      <dgm:spPr>
        <a:solidFill>
          <a:schemeClr val="accent6">
            <a:lumMod val="75000"/>
          </a:schemeClr>
        </a:solidFill>
      </dgm:spPr>
    </dgm:pt>
    <dgm:pt modelId="{EC5C0038-642B-4E8A-BD03-945A1CBBB636}" type="pres">
      <dgm:prSet presAssocID="{3404039C-6DDE-4B6B-8765-68D015DA90DC}" presName="ParentSmallAccent" presStyleLbl="fgAcc1" presStyleIdx="0" presStyleCnt="2"/>
      <dgm:spPr/>
    </dgm:pt>
    <dgm:pt modelId="{9F7E3B53-3BB1-46F2-A7BD-74E970C79F66}" type="pres">
      <dgm:prSet presAssocID="{3404039C-6DDE-4B6B-8765-68D015DA90DC}" presName="Parent" presStyleLbl="revTx" presStyleIdx="0" presStyleCnt="1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D6A0E41-EDE0-4559-83D5-F35F8F36E362}" type="pres">
      <dgm:prSet presAssocID="{3404039C-6DDE-4B6B-8765-68D015DA90DC}" presName="childShape" presStyleCnt="0">
        <dgm:presLayoutVars>
          <dgm:chMax val="0"/>
          <dgm:chPref val="0"/>
        </dgm:presLayoutVars>
      </dgm:prSet>
      <dgm:spPr/>
    </dgm:pt>
    <dgm:pt modelId="{2AF99BD1-E821-498C-89DF-A94F3B4C2529}" type="pres">
      <dgm:prSet presAssocID="{109CA787-6C65-4346-BE55-D43DC40855EB}" presName="childComposite" presStyleCnt="0">
        <dgm:presLayoutVars>
          <dgm:chMax val="0"/>
          <dgm:chPref val="0"/>
        </dgm:presLayoutVars>
      </dgm:prSet>
      <dgm:spPr/>
    </dgm:pt>
    <dgm:pt modelId="{7DA2D6C8-6A63-4EDB-952C-089EA5B241D2}" type="pres">
      <dgm:prSet presAssocID="{109CA787-6C65-4346-BE55-D43DC40855EB}" presName="ChildAccent" presStyleLbl="solidFgAcc1" presStyleIdx="0" presStyleCnt="16"/>
      <dgm:spPr/>
    </dgm:pt>
    <dgm:pt modelId="{068F88D0-9780-4D26-9D24-AD22BDC50F52}" type="pres">
      <dgm:prSet presAssocID="{109CA787-6C65-4346-BE55-D43DC40855EB}" presName="Child" presStyleLbl="revTx" presStyleIdx="1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BCF2DD4-8084-461C-953B-19AE03DB23B7}" type="pres">
      <dgm:prSet presAssocID="{9FB48EAD-83DC-46EC-B274-D2B756BDFB55}" presName="childComposite" presStyleCnt="0">
        <dgm:presLayoutVars>
          <dgm:chMax val="0"/>
          <dgm:chPref val="0"/>
        </dgm:presLayoutVars>
      </dgm:prSet>
      <dgm:spPr/>
    </dgm:pt>
    <dgm:pt modelId="{8AD27783-2F0C-4127-8E09-8E18CA560044}" type="pres">
      <dgm:prSet presAssocID="{9FB48EAD-83DC-46EC-B274-D2B756BDFB55}" presName="ChildAccent" presStyleLbl="solidFgAcc1" presStyleIdx="1" presStyleCnt="16"/>
      <dgm:spPr/>
    </dgm:pt>
    <dgm:pt modelId="{D4AE0C8C-1F47-4626-8987-7CE5B7C808A4}" type="pres">
      <dgm:prSet presAssocID="{9FB48EAD-83DC-46EC-B274-D2B756BDFB55}" presName="Child" presStyleLbl="revTx" presStyleIdx="2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D5361BE7-B0B7-43E0-A6C9-B64FCBFDDF50}" type="pres">
      <dgm:prSet presAssocID="{D930288A-D6AB-4D0D-B13C-A5BC391BD6BE}" presName="childComposite" presStyleCnt="0">
        <dgm:presLayoutVars>
          <dgm:chMax val="0"/>
          <dgm:chPref val="0"/>
        </dgm:presLayoutVars>
      </dgm:prSet>
      <dgm:spPr/>
    </dgm:pt>
    <dgm:pt modelId="{2961E438-0C61-44F3-93BF-F9A7369AC13D}" type="pres">
      <dgm:prSet presAssocID="{D930288A-D6AB-4D0D-B13C-A5BC391BD6BE}" presName="ChildAccent" presStyleLbl="solidFgAcc1" presStyleIdx="2" presStyleCnt="16"/>
      <dgm:spPr/>
    </dgm:pt>
    <dgm:pt modelId="{A33C75C3-C111-48E2-B3E2-55B92D6936CF}" type="pres">
      <dgm:prSet presAssocID="{D930288A-D6AB-4D0D-B13C-A5BC391BD6BE}" presName="Child" presStyleLbl="revTx" presStyleIdx="3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90CE766C-9AE3-43DC-AC23-DE2FBAC21391}" type="pres">
      <dgm:prSet presAssocID="{835E981A-ADBC-4972-9A52-4820E6B3A88A}" presName="childComposite" presStyleCnt="0">
        <dgm:presLayoutVars>
          <dgm:chMax val="0"/>
          <dgm:chPref val="0"/>
        </dgm:presLayoutVars>
      </dgm:prSet>
      <dgm:spPr/>
    </dgm:pt>
    <dgm:pt modelId="{365D2A3F-80AD-4F96-B01A-BA5A55F84AA5}" type="pres">
      <dgm:prSet presAssocID="{835E981A-ADBC-4972-9A52-4820E6B3A88A}" presName="ChildAccent" presStyleLbl="solidFgAcc1" presStyleIdx="3" presStyleCnt="16"/>
      <dgm:spPr/>
    </dgm:pt>
    <dgm:pt modelId="{CB74DEAB-A013-474F-AA39-780A6D683DCF}" type="pres">
      <dgm:prSet presAssocID="{835E981A-ADBC-4972-9A52-4820E6B3A88A}" presName="Child" presStyleLbl="revTx" presStyleIdx="4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F3D82E0-A001-42A3-9A1E-685AC11E165A}" type="pres">
      <dgm:prSet presAssocID="{72CCDEA7-5A62-4BBF-8DD4-A78319904789}" presName="childComposite" presStyleCnt="0">
        <dgm:presLayoutVars>
          <dgm:chMax val="0"/>
          <dgm:chPref val="0"/>
        </dgm:presLayoutVars>
      </dgm:prSet>
      <dgm:spPr/>
    </dgm:pt>
    <dgm:pt modelId="{B0E6C191-6E00-4D44-B18A-BD35B375D1E2}" type="pres">
      <dgm:prSet presAssocID="{72CCDEA7-5A62-4BBF-8DD4-A78319904789}" presName="ChildAccent" presStyleLbl="solidFgAcc1" presStyleIdx="4" presStyleCnt="16"/>
      <dgm:spPr/>
    </dgm:pt>
    <dgm:pt modelId="{0F4619E6-5BA1-47D7-A265-CC58939EC897}" type="pres">
      <dgm:prSet presAssocID="{72CCDEA7-5A62-4BBF-8DD4-A78319904789}" presName="Child" presStyleLbl="revTx" presStyleIdx="5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A314952-FF9E-45BD-B71A-6695CDB7A91C}" type="pres">
      <dgm:prSet presAssocID="{87E259BA-AAD5-46F9-BAA0-0B08F6AE6610}" presName="childComposite" presStyleCnt="0">
        <dgm:presLayoutVars>
          <dgm:chMax val="0"/>
          <dgm:chPref val="0"/>
        </dgm:presLayoutVars>
      </dgm:prSet>
      <dgm:spPr/>
    </dgm:pt>
    <dgm:pt modelId="{12B3F59C-BDC5-48DC-B71E-D9A4EE2597BB}" type="pres">
      <dgm:prSet presAssocID="{87E259BA-AAD5-46F9-BAA0-0B08F6AE6610}" presName="ChildAccent" presStyleLbl="solidFgAcc1" presStyleIdx="5" presStyleCnt="16"/>
      <dgm:spPr/>
    </dgm:pt>
    <dgm:pt modelId="{5CB578B1-3688-4E84-9688-D8A3F8E6C355}" type="pres">
      <dgm:prSet presAssocID="{87E259BA-AAD5-46F9-BAA0-0B08F6AE6610}" presName="Child" presStyleLbl="revTx" presStyleIdx="6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AB4FCA9-FC2B-4EB9-9C33-5E4DA6EDE8FB}" type="pres">
      <dgm:prSet presAssocID="{1F5D2142-4B78-4019-AE7E-F08FCCD194B8}" presName="childComposite" presStyleCnt="0">
        <dgm:presLayoutVars>
          <dgm:chMax val="0"/>
          <dgm:chPref val="0"/>
        </dgm:presLayoutVars>
      </dgm:prSet>
      <dgm:spPr/>
    </dgm:pt>
    <dgm:pt modelId="{8022104B-7BD9-468C-BA4F-C73A56D4240C}" type="pres">
      <dgm:prSet presAssocID="{1F5D2142-4B78-4019-AE7E-F08FCCD194B8}" presName="ChildAccent" presStyleLbl="solidFgAcc1" presStyleIdx="6" presStyleCnt="16"/>
      <dgm:spPr/>
    </dgm:pt>
    <dgm:pt modelId="{5E3989D1-577E-422A-8299-178908A3E4D8}" type="pres">
      <dgm:prSet presAssocID="{1F5D2142-4B78-4019-AE7E-F08FCCD194B8}" presName="Child" presStyleLbl="revTx" presStyleIdx="7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89071DC-7510-4AA0-B4C7-4FAB3AFA3532}" type="pres">
      <dgm:prSet presAssocID="{4D8A2B1F-12BC-4D4B-AED9-445A85DB8BA2}" presName="childComposite" presStyleCnt="0">
        <dgm:presLayoutVars>
          <dgm:chMax val="0"/>
          <dgm:chPref val="0"/>
        </dgm:presLayoutVars>
      </dgm:prSet>
      <dgm:spPr/>
    </dgm:pt>
    <dgm:pt modelId="{BECD4886-F376-4FF4-8963-6BCA6FB17A98}" type="pres">
      <dgm:prSet presAssocID="{4D8A2B1F-12BC-4D4B-AED9-445A85DB8BA2}" presName="ChildAccent" presStyleLbl="solidFgAcc1" presStyleIdx="7" presStyleCnt="16"/>
      <dgm:spPr/>
    </dgm:pt>
    <dgm:pt modelId="{B92445D8-1856-4282-B736-989E100386ED}" type="pres">
      <dgm:prSet presAssocID="{4D8A2B1F-12BC-4D4B-AED9-445A85DB8BA2}" presName="Child" presStyleLbl="revTx" presStyleIdx="8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08512D4-661E-4734-A730-E5C4385EB49C}" type="pres">
      <dgm:prSet presAssocID="{A04D5B28-D77A-4D56-8521-BAF339D26911}" presName="childComposite" presStyleCnt="0">
        <dgm:presLayoutVars>
          <dgm:chMax val="0"/>
          <dgm:chPref val="0"/>
        </dgm:presLayoutVars>
      </dgm:prSet>
      <dgm:spPr/>
    </dgm:pt>
    <dgm:pt modelId="{E3F36FCA-54AE-4D54-9956-C6889E590097}" type="pres">
      <dgm:prSet presAssocID="{A04D5B28-D77A-4D56-8521-BAF339D26911}" presName="ChildAccent" presStyleLbl="solidFgAcc1" presStyleIdx="8" presStyleCnt="16"/>
      <dgm:spPr/>
    </dgm:pt>
    <dgm:pt modelId="{84889246-8972-4E0C-9D47-731A62EC26CF}" type="pres">
      <dgm:prSet presAssocID="{A04D5B28-D77A-4D56-8521-BAF339D26911}" presName="Child" presStyleLbl="revTx" presStyleIdx="9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EF28D2B-755C-4B0D-9F4B-6250B85A5D9A}" type="pres">
      <dgm:prSet presAssocID="{D2D12D7C-8386-44B0-B976-72A6FC5C1B23}" presName="root" presStyleCnt="0">
        <dgm:presLayoutVars>
          <dgm:chMax/>
          <dgm:chPref/>
        </dgm:presLayoutVars>
      </dgm:prSet>
      <dgm:spPr/>
    </dgm:pt>
    <dgm:pt modelId="{BCAAFCD1-50D9-4F71-92D0-B80F172C4E0A}" type="pres">
      <dgm:prSet presAssocID="{D2D12D7C-8386-44B0-B976-72A6FC5C1B23}" presName="rootComposite" presStyleCnt="0">
        <dgm:presLayoutVars/>
      </dgm:prSet>
      <dgm:spPr/>
    </dgm:pt>
    <dgm:pt modelId="{F6B965B9-C244-4458-883A-01DB39FE2E9B}" type="pres">
      <dgm:prSet presAssocID="{D2D12D7C-8386-44B0-B976-72A6FC5C1B23}" presName="ParentAccent" presStyleLbl="alignNode1" presStyleIdx="1" presStyleCnt="2"/>
      <dgm:spPr>
        <a:solidFill>
          <a:schemeClr val="accent6">
            <a:lumMod val="75000"/>
          </a:schemeClr>
        </a:solidFill>
      </dgm:spPr>
    </dgm:pt>
    <dgm:pt modelId="{E4758A40-440B-4402-B77F-84780EB73888}" type="pres">
      <dgm:prSet presAssocID="{D2D12D7C-8386-44B0-B976-72A6FC5C1B23}" presName="ParentSmallAccent" presStyleLbl="fgAcc1" presStyleIdx="1" presStyleCnt="2"/>
      <dgm:spPr/>
    </dgm:pt>
    <dgm:pt modelId="{CBF75935-F0A3-4681-ADFB-DDEFA34537FE}" type="pres">
      <dgm:prSet presAssocID="{D2D12D7C-8386-44B0-B976-72A6FC5C1B23}" presName="Parent" presStyleLbl="revTx" presStyleIdx="10" presStyleCnt="1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AB0FC7DA-8239-4A44-8282-84E1CCE8E192}" type="pres">
      <dgm:prSet presAssocID="{D2D12D7C-8386-44B0-B976-72A6FC5C1B23}" presName="childShape" presStyleCnt="0">
        <dgm:presLayoutVars>
          <dgm:chMax val="0"/>
          <dgm:chPref val="0"/>
        </dgm:presLayoutVars>
      </dgm:prSet>
      <dgm:spPr/>
    </dgm:pt>
    <dgm:pt modelId="{0D8F8CD4-7CB6-40CB-991A-74EEE26A8582}" type="pres">
      <dgm:prSet presAssocID="{BA3C75FE-076C-4598-9569-585AEF861F31}" presName="childComposite" presStyleCnt="0">
        <dgm:presLayoutVars>
          <dgm:chMax val="0"/>
          <dgm:chPref val="0"/>
        </dgm:presLayoutVars>
      </dgm:prSet>
      <dgm:spPr/>
    </dgm:pt>
    <dgm:pt modelId="{7B33A97C-0F56-4380-B932-35D5F1372E98}" type="pres">
      <dgm:prSet presAssocID="{BA3C75FE-076C-4598-9569-585AEF861F31}" presName="ChildAccent" presStyleLbl="solidFgAcc1" presStyleIdx="9" presStyleCnt="16"/>
      <dgm:spPr/>
    </dgm:pt>
    <dgm:pt modelId="{A5C45919-1C36-475F-B72B-6AC271CF6214}" type="pres">
      <dgm:prSet presAssocID="{BA3C75FE-076C-4598-9569-585AEF861F31}" presName="Child" presStyleLbl="revTx" presStyleIdx="11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96CC7888-6C7E-451F-9CC6-E6C2CE4B74C9}" type="pres">
      <dgm:prSet presAssocID="{CB0A28B2-BED3-453B-BF5F-67BEACEE8458}" presName="childComposite" presStyleCnt="0">
        <dgm:presLayoutVars>
          <dgm:chMax val="0"/>
          <dgm:chPref val="0"/>
        </dgm:presLayoutVars>
      </dgm:prSet>
      <dgm:spPr/>
    </dgm:pt>
    <dgm:pt modelId="{279285E3-5761-4C9D-BC35-407A3758C18F}" type="pres">
      <dgm:prSet presAssocID="{CB0A28B2-BED3-453B-BF5F-67BEACEE8458}" presName="ChildAccent" presStyleLbl="solidFgAcc1" presStyleIdx="10" presStyleCnt="16"/>
      <dgm:spPr/>
    </dgm:pt>
    <dgm:pt modelId="{CF03897B-36E6-4780-9693-073895026902}" type="pres">
      <dgm:prSet presAssocID="{CB0A28B2-BED3-453B-BF5F-67BEACEE8458}" presName="Child" presStyleLbl="revTx" presStyleIdx="12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12B5E033-D711-4469-8F8A-FA70E4470E33}" type="pres">
      <dgm:prSet presAssocID="{FD0AE51E-6656-4DF9-98CC-D3482B2E646C}" presName="childComposite" presStyleCnt="0">
        <dgm:presLayoutVars>
          <dgm:chMax val="0"/>
          <dgm:chPref val="0"/>
        </dgm:presLayoutVars>
      </dgm:prSet>
      <dgm:spPr/>
    </dgm:pt>
    <dgm:pt modelId="{D6AEC9CB-BE80-4D02-9B2C-09BAE930565C}" type="pres">
      <dgm:prSet presAssocID="{FD0AE51E-6656-4DF9-98CC-D3482B2E646C}" presName="ChildAccent" presStyleLbl="solidFgAcc1" presStyleIdx="11" presStyleCnt="16"/>
      <dgm:spPr/>
    </dgm:pt>
    <dgm:pt modelId="{70519F1D-761F-4F0B-9281-AE258DC5BC37}" type="pres">
      <dgm:prSet presAssocID="{FD0AE51E-6656-4DF9-98CC-D3482B2E646C}" presName="Child" presStyleLbl="revTx" presStyleIdx="13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87441C9-9BE0-4754-B962-4329F7AFB6C5}" type="pres">
      <dgm:prSet presAssocID="{89150CC5-F812-4400-95F8-B0E431C3136C}" presName="childComposite" presStyleCnt="0">
        <dgm:presLayoutVars>
          <dgm:chMax val="0"/>
          <dgm:chPref val="0"/>
        </dgm:presLayoutVars>
      </dgm:prSet>
      <dgm:spPr/>
    </dgm:pt>
    <dgm:pt modelId="{647FBF7A-CBDD-463E-9569-9B7AE6A57B3C}" type="pres">
      <dgm:prSet presAssocID="{89150CC5-F812-4400-95F8-B0E431C3136C}" presName="ChildAccent" presStyleLbl="solidFgAcc1" presStyleIdx="12" presStyleCnt="16"/>
      <dgm:spPr/>
    </dgm:pt>
    <dgm:pt modelId="{DF7D3AD3-CF84-4067-9246-3BD566CF781E}" type="pres">
      <dgm:prSet presAssocID="{89150CC5-F812-4400-95F8-B0E431C3136C}" presName="Child" presStyleLbl="revTx" presStyleIdx="14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A72C156F-7ECA-4CD4-9FCF-3BFAB7993332}" type="pres">
      <dgm:prSet presAssocID="{591C642B-2E98-4073-BF39-877D5A9770C9}" presName="childComposite" presStyleCnt="0">
        <dgm:presLayoutVars>
          <dgm:chMax val="0"/>
          <dgm:chPref val="0"/>
        </dgm:presLayoutVars>
      </dgm:prSet>
      <dgm:spPr/>
    </dgm:pt>
    <dgm:pt modelId="{22EC1B51-CC6F-4772-843C-AE73441A99AD}" type="pres">
      <dgm:prSet presAssocID="{591C642B-2E98-4073-BF39-877D5A9770C9}" presName="ChildAccent" presStyleLbl="solidFgAcc1" presStyleIdx="13" presStyleCnt="16"/>
      <dgm:spPr/>
    </dgm:pt>
    <dgm:pt modelId="{AF6CDE8C-91B5-4DD9-A3E4-5CEBC9E1CF88}" type="pres">
      <dgm:prSet presAssocID="{591C642B-2E98-4073-BF39-877D5A9770C9}" presName="Child" presStyleLbl="revTx" presStyleIdx="15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1063209E-ACD5-42E4-9355-ECF7F3240CFC}" type="pres">
      <dgm:prSet presAssocID="{CC578D3D-5BEA-49F4-B91F-C4F74E26E806}" presName="childComposite" presStyleCnt="0">
        <dgm:presLayoutVars>
          <dgm:chMax val="0"/>
          <dgm:chPref val="0"/>
        </dgm:presLayoutVars>
      </dgm:prSet>
      <dgm:spPr/>
    </dgm:pt>
    <dgm:pt modelId="{7D426024-C832-4D0D-8BBF-4358FCDD2666}" type="pres">
      <dgm:prSet presAssocID="{CC578D3D-5BEA-49F4-B91F-C4F74E26E806}" presName="ChildAccent" presStyleLbl="solidFgAcc1" presStyleIdx="14" presStyleCnt="16"/>
      <dgm:spPr/>
    </dgm:pt>
    <dgm:pt modelId="{EE270418-CB40-416B-B7CA-26DEBDD9E917}" type="pres">
      <dgm:prSet presAssocID="{CC578D3D-5BEA-49F4-B91F-C4F74E26E806}" presName="Child" presStyleLbl="revTx" presStyleIdx="16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B61A146-7379-4528-821B-46580B1107CA}" type="pres">
      <dgm:prSet presAssocID="{4BB93D96-92B7-45D8-99BF-8F4AAC27633A}" presName="childComposite" presStyleCnt="0">
        <dgm:presLayoutVars>
          <dgm:chMax val="0"/>
          <dgm:chPref val="0"/>
        </dgm:presLayoutVars>
      </dgm:prSet>
      <dgm:spPr/>
    </dgm:pt>
    <dgm:pt modelId="{F3FA1622-DD17-4D95-88D7-95B6584F4A96}" type="pres">
      <dgm:prSet presAssocID="{4BB93D96-92B7-45D8-99BF-8F4AAC27633A}" presName="ChildAccent" presStyleLbl="solidFgAcc1" presStyleIdx="15" presStyleCnt="16"/>
      <dgm:spPr/>
    </dgm:pt>
    <dgm:pt modelId="{F1F93867-9A8F-4969-BCD6-9A831BAE85A0}" type="pres">
      <dgm:prSet presAssocID="{4BB93D96-92B7-45D8-99BF-8F4AAC27633A}" presName="Child" presStyleLbl="revTx" presStyleIdx="17" presStyleCnt="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564575AC-4069-49B6-89D9-1A7F77D29C64}" srcId="{3404039C-6DDE-4B6B-8765-68D015DA90DC}" destId="{1F5D2142-4B78-4019-AE7E-F08FCCD194B8}" srcOrd="6" destOrd="0" parTransId="{28A40DA3-B6F5-4BAB-B131-9D627E734BAB}" sibTransId="{55659C89-F141-428E-AAB3-CEF190B2C07C}"/>
    <dgm:cxn modelId="{09FCAF4C-9772-4C8D-82CE-6D4D7DC7466D}" srcId="{3404039C-6DDE-4B6B-8765-68D015DA90DC}" destId="{109CA787-6C65-4346-BE55-D43DC40855EB}" srcOrd="0" destOrd="0" parTransId="{11ED8DAD-BAAF-4F12-B06A-57227D9C657F}" sibTransId="{BD11D8B4-67A6-4381-80EB-5C8B0B95917D}"/>
    <dgm:cxn modelId="{F32AD125-1446-4802-B51C-5646E485A035}" type="presOf" srcId="{4BB93D96-92B7-45D8-99BF-8F4AAC27633A}" destId="{F1F93867-9A8F-4969-BCD6-9A831BAE85A0}" srcOrd="0" destOrd="0" presId="urn:microsoft.com/office/officeart/2008/layout/SquareAccentList"/>
    <dgm:cxn modelId="{D9295A1A-59B1-40F3-B5C7-6DFB08311855}" srcId="{3404039C-6DDE-4B6B-8765-68D015DA90DC}" destId="{72CCDEA7-5A62-4BBF-8DD4-A78319904789}" srcOrd="4" destOrd="0" parTransId="{978ABA9C-23DB-430F-9DAB-EF7B65C28363}" sibTransId="{46E8E895-1D94-4E99-9B31-5ED401168BA6}"/>
    <dgm:cxn modelId="{63637315-9364-43F0-8BFA-92CF70576CEB}" type="presOf" srcId="{6F8FEE40-1E87-461C-8210-B1E19B9C1EBC}" destId="{EDE37E9A-AD7B-463C-B6DB-2D42AA009BF5}" srcOrd="0" destOrd="0" presId="urn:microsoft.com/office/officeart/2008/layout/SquareAccentList"/>
    <dgm:cxn modelId="{C2C9B6A9-2C4B-44BA-BD76-3DC828108618}" srcId="{D2D12D7C-8386-44B0-B976-72A6FC5C1B23}" destId="{4BB93D96-92B7-45D8-99BF-8F4AAC27633A}" srcOrd="6" destOrd="0" parTransId="{7CA34FD6-BE37-45C1-AA90-1716BECA379A}" sibTransId="{98AAC5B4-A6B7-42E7-8DF4-9E6602E19156}"/>
    <dgm:cxn modelId="{0F1305EC-A482-4EF1-AC31-A0BCBECF28D2}" srcId="{D2D12D7C-8386-44B0-B976-72A6FC5C1B23}" destId="{89150CC5-F812-4400-95F8-B0E431C3136C}" srcOrd="3" destOrd="0" parTransId="{FBA4E5E0-8CD0-43B8-BD84-9A9BD6B01366}" sibTransId="{94D3E1F0-CC6A-4FD4-A1A7-7242CD76BA9A}"/>
    <dgm:cxn modelId="{891A9C7B-69DD-4456-8C2D-1C72FFBB5A31}" srcId="{3404039C-6DDE-4B6B-8765-68D015DA90DC}" destId="{D930288A-D6AB-4D0D-B13C-A5BC391BD6BE}" srcOrd="2" destOrd="0" parTransId="{EC546FA6-00D6-4BA1-95CD-50F3816F2858}" sibTransId="{12078F74-83FC-4BAF-B980-6D489F5360AE}"/>
    <dgm:cxn modelId="{04EB17E2-806A-474A-96C8-B3E34C229637}" srcId="{D2D12D7C-8386-44B0-B976-72A6FC5C1B23}" destId="{591C642B-2E98-4073-BF39-877D5A9770C9}" srcOrd="4" destOrd="0" parTransId="{5D6417AB-12A0-44C5-966D-BBA903066076}" sibTransId="{DA791F1A-38C0-480C-AC4A-04D092891B47}"/>
    <dgm:cxn modelId="{6DE61A45-BF1A-4069-9398-5E58920A7EC6}" type="presOf" srcId="{89150CC5-F812-4400-95F8-B0E431C3136C}" destId="{DF7D3AD3-CF84-4067-9246-3BD566CF781E}" srcOrd="0" destOrd="0" presId="urn:microsoft.com/office/officeart/2008/layout/SquareAccentList"/>
    <dgm:cxn modelId="{809B59BC-3FA1-45BD-BC2D-CB59DA29C308}" srcId="{3404039C-6DDE-4B6B-8765-68D015DA90DC}" destId="{4D8A2B1F-12BC-4D4B-AED9-445A85DB8BA2}" srcOrd="7" destOrd="0" parTransId="{C9C04275-ABF3-4B19-97CC-9764CFE57FD8}" sibTransId="{B97E5BA0-F56D-4D5D-B38A-A1C867E90569}"/>
    <dgm:cxn modelId="{2AA71892-FAB0-4B4E-B11B-F9B17297FFC8}" type="presOf" srcId="{CC578D3D-5BEA-49F4-B91F-C4F74E26E806}" destId="{EE270418-CB40-416B-B7CA-26DEBDD9E917}" srcOrd="0" destOrd="0" presId="urn:microsoft.com/office/officeart/2008/layout/SquareAccentList"/>
    <dgm:cxn modelId="{678FFAD5-2859-44E2-814F-2258177937F7}" type="presOf" srcId="{1F5D2142-4B78-4019-AE7E-F08FCCD194B8}" destId="{5E3989D1-577E-422A-8299-178908A3E4D8}" srcOrd="0" destOrd="0" presId="urn:microsoft.com/office/officeart/2008/layout/SquareAccentList"/>
    <dgm:cxn modelId="{4260F7F0-314C-4929-83C3-959284000F46}" type="presOf" srcId="{72CCDEA7-5A62-4BBF-8DD4-A78319904789}" destId="{0F4619E6-5BA1-47D7-A265-CC58939EC897}" srcOrd="0" destOrd="0" presId="urn:microsoft.com/office/officeart/2008/layout/SquareAccentList"/>
    <dgm:cxn modelId="{6CB132A7-056A-4F6B-946F-E60EE25FCC6B}" type="presOf" srcId="{A04D5B28-D77A-4D56-8521-BAF339D26911}" destId="{84889246-8972-4E0C-9D47-731A62EC26CF}" srcOrd="0" destOrd="0" presId="urn:microsoft.com/office/officeart/2008/layout/SquareAccentList"/>
    <dgm:cxn modelId="{B0109F85-5A71-41FB-8E61-73FC119B2274}" srcId="{6F8FEE40-1E87-461C-8210-B1E19B9C1EBC}" destId="{3404039C-6DDE-4B6B-8765-68D015DA90DC}" srcOrd="0" destOrd="0" parTransId="{A344CD9D-BB0C-4CA4-B7F9-1C469B6610C6}" sibTransId="{9FF4DCFC-1842-4E4E-8AA7-9B6A18216A5B}"/>
    <dgm:cxn modelId="{F57D55A3-13AB-4396-9F88-5C9CB5D025D0}" srcId="{3404039C-6DDE-4B6B-8765-68D015DA90DC}" destId="{87E259BA-AAD5-46F9-BAA0-0B08F6AE6610}" srcOrd="5" destOrd="0" parTransId="{7051705D-E850-4DE5-9E2F-EE10CFED88AE}" sibTransId="{594FB225-E665-43FA-8AB2-03D7D2417D86}"/>
    <dgm:cxn modelId="{18E9F60C-AF58-45A2-A822-11074597C326}" type="presOf" srcId="{87E259BA-AAD5-46F9-BAA0-0B08F6AE6610}" destId="{5CB578B1-3688-4E84-9688-D8A3F8E6C355}" srcOrd="0" destOrd="0" presId="urn:microsoft.com/office/officeart/2008/layout/SquareAccentList"/>
    <dgm:cxn modelId="{AFDDEC22-2830-498E-AD66-E253545197D4}" type="presOf" srcId="{9FB48EAD-83DC-46EC-B274-D2B756BDFB55}" destId="{D4AE0C8C-1F47-4626-8987-7CE5B7C808A4}" srcOrd="0" destOrd="0" presId="urn:microsoft.com/office/officeart/2008/layout/SquareAccentList"/>
    <dgm:cxn modelId="{6A41E2BC-44EB-4B38-8186-3D749C1A4737}" type="presOf" srcId="{FD0AE51E-6656-4DF9-98CC-D3482B2E646C}" destId="{70519F1D-761F-4F0B-9281-AE258DC5BC37}" srcOrd="0" destOrd="0" presId="urn:microsoft.com/office/officeart/2008/layout/SquareAccentList"/>
    <dgm:cxn modelId="{8FC73240-9705-4DE0-97A2-73D2938CBB69}" srcId="{3404039C-6DDE-4B6B-8765-68D015DA90DC}" destId="{A04D5B28-D77A-4D56-8521-BAF339D26911}" srcOrd="8" destOrd="0" parTransId="{940E1FC8-8EB4-4126-A5C3-E41127898621}" sibTransId="{7D8E3043-ED0E-4D10-9C72-5C9795AD5F04}"/>
    <dgm:cxn modelId="{729869B0-2C6F-4B87-B29F-DBEDF97FAD9E}" srcId="{D2D12D7C-8386-44B0-B976-72A6FC5C1B23}" destId="{CB0A28B2-BED3-453B-BF5F-67BEACEE8458}" srcOrd="1" destOrd="0" parTransId="{7A91C5D2-D0A0-4493-807B-3AC515D7ED0C}" sibTransId="{EAEE7377-609E-429C-BFFA-54B8389166D7}"/>
    <dgm:cxn modelId="{91214274-BB0A-407D-BF15-0BEFFE4C613D}" type="presOf" srcId="{591C642B-2E98-4073-BF39-877D5A9770C9}" destId="{AF6CDE8C-91B5-4DD9-A3E4-5CEBC9E1CF88}" srcOrd="0" destOrd="0" presId="urn:microsoft.com/office/officeart/2008/layout/SquareAccentList"/>
    <dgm:cxn modelId="{9952FA9F-E385-403E-900A-4474E1751DBE}" type="presOf" srcId="{BA3C75FE-076C-4598-9569-585AEF861F31}" destId="{A5C45919-1C36-475F-B72B-6AC271CF6214}" srcOrd="0" destOrd="0" presId="urn:microsoft.com/office/officeart/2008/layout/SquareAccentList"/>
    <dgm:cxn modelId="{602343C1-8B46-4E19-AA2B-64C12489696B}" type="presOf" srcId="{CB0A28B2-BED3-453B-BF5F-67BEACEE8458}" destId="{CF03897B-36E6-4780-9693-073895026902}" srcOrd="0" destOrd="0" presId="urn:microsoft.com/office/officeart/2008/layout/SquareAccentList"/>
    <dgm:cxn modelId="{7AE61719-BB1F-4084-BDB1-745040D943D7}" type="presOf" srcId="{109CA787-6C65-4346-BE55-D43DC40855EB}" destId="{068F88D0-9780-4D26-9D24-AD22BDC50F52}" srcOrd="0" destOrd="0" presId="urn:microsoft.com/office/officeart/2008/layout/SquareAccentList"/>
    <dgm:cxn modelId="{E3488021-A2B5-4F4F-A313-CEAC9C3521F2}" srcId="{D2D12D7C-8386-44B0-B976-72A6FC5C1B23}" destId="{FD0AE51E-6656-4DF9-98CC-D3482B2E646C}" srcOrd="2" destOrd="0" parTransId="{9C952406-CEE0-488C-9C61-DE6737333682}" sibTransId="{D35DF9F5-3A22-4E94-A30B-7DFE9476E0B8}"/>
    <dgm:cxn modelId="{93BA281A-2F35-46E3-90C2-F3E37AFC0AC9}" type="presOf" srcId="{D930288A-D6AB-4D0D-B13C-A5BC391BD6BE}" destId="{A33C75C3-C111-48E2-B3E2-55B92D6936CF}" srcOrd="0" destOrd="0" presId="urn:microsoft.com/office/officeart/2008/layout/SquareAccentList"/>
    <dgm:cxn modelId="{52339848-D81E-4756-8742-B62D810BA663}" type="presOf" srcId="{3404039C-6DDE-4B6B-8765-68D015DA90DC}" destId="{9F7E3B53-3BB1-46F2-A7BD-74E970C79F66}" srcOrd="0" destOrd="0" presId="urn:microsoft.com/office/officeart/2008/layout/SquareAccentList"/>
    <dgm:cxn modelId="{FEA78F01-A96A-421E-AA34-12394FE4808E}" srcId="{D2D12D7C-8386-44B0-B976-72A6FC5C1B23}" destId="{BA3C75FE-076C-4598-9569-585AEF861F31}" srcOrd="0" destOrd="0" parTransId="{B51EA1BE-965C-4A60-BD23-9DDD32D734E9}" sibTransId="{FBE5639E-A0CD-4D4F-A462-49490F7866E1}"/>
    <dgm:cxn modelId="{0C2213EB-B313-49D2-8641-D4D13C132C1D}" srcId="{3404039C-6DDE-4B6B-8765-68D015DA90DC}" destId="{9FB48EAD-83DC-46EC-B274-D2B756BDFB55}" srcOrd="1" destOrd="0" parTransId="{E4F5DBBB-93BC-4032-B1FF-8295F55B0158}" sibTransId="{153C8CB7-4314-42D3-AF29-DEEB3CE4EBFF}"/>
    <dgm:cxn modelId="{A9A60360-A49C-4CE3-843A-29D62190E11C}" type="presOf" srcId="{835E981A-ADBC-4972-9A52-4820E6B3A88A}" destId="{CB74DEAB-A013-474F-AA39-780A6D683DCF}" srcOrd="0" destOrd="0" presId="urn:microsoft.com/office/officeart/2008/layout/SquareAccentList"/>
    <dgm:cxn modelId="{62E8FF2A-C1FE-4D49-80D2-91551E06A7CA}" type="presOf" srcId="{4D8A2B1F-12BC-4D4B-AED9-445A85DB8BA2}" destId="{B92445D8-1856-4282-B736-989E100386ED}" srcOrd="0" destOrd="0" presId="urn:microsoft.com/office/officeart/2008/layout/SquareAccentList"/>
    <dgm:cxn modelId="{81689F5D-BE54-4011-80B6-13DA17051C3E}" type="presOf" srcId="{D2D12D7C-8386-44B0-B976-72A6FC5C1B23}" destId="{CBF75935-F0A3-4681-ADFB-DDEFA34537FE}" srcOrd="0" destOrd="0" presId="urn:microsoft.com/office/officeart/2008/layout/SquareAccentList"/>
    <dgm:cxn modelId="{4573BAAD-BB98-4830-9BA0-4CFE3D97B6FE}" srcId="{6F8FEE40-1E87-461C-8210-B1E19B9C1EBC}" destId="{D2D12D7C-8386-44B0-B976-72A6FC5C1B23}" srcOrd="1" destOrd="0" parTransId="{50FC53A7-6F9A-42FC-BB3D-B8E8C6741FFF}" sibTransId="{889C0488-00F9-49CC-A52B-07138F2E8440}"/>
    <dgm:cxn modelId="{B2BF1497-3F81-4C2E-A175-F87217EC49DC}" srcId="{D2D12D7C-8386-44B0-B976-72A6FC5C1B23}" destId="{CC578D3D-5BEA-49F4-B91F-C4F74E26E806}" srcOrd="5" destOrd="0" parTransId="{7DDF4831-B4B9-4F0C-9473-5F791C62AC77}" sibTransId="{9B886B9F-0696-487D-9291-C6C9252E623D}"/>
    <dgm:cxn modelId="{73573F0E-ED3B-4679-8266-33C03F8B6762}" srcId="{3404039C-6DDE-4B6B-8765-68D015DA90DC}" destId="{835E981A-ADBC-4972-9A52-4820E6B3A88A}" srcOrd="3" destOrd="0" parTransId="{2286D71A-B404-4827-B945-0224D3190555}" sibTransId="{F004E655-6EC2-4298-95D4-52EBA91BECAC}"/>
    <dgm:cxn modelId="{9069BFFD-755E-4133-A832-AE432DD53C2F}" type="presParOf" srcId="{EDE37E9A-AD7B-463C-B6DB-2D42AA009BF5}" destId="{3E6453B0-1FF8-4867-B747-4107D4E09C30}" srcOrd="0" destOrd="0" presId="urn:microsoft.com/office/officeart/2008/layout/SquareAccentList"/>
    <dgm:cxn modelId="{D3BB1A96-1677-4E78-882F-E5046FDFB359}" type="presParOf" srcId="{3E6453B0-1FF8-4867-B747-4107D4E09C30}" destId="{6DCEB1B8-06A5-4FA4-B922-46AC10CFD230}" srcOrd="0" destOrd="0" presId="urn:microsoft.com/office/officeart/2008/layout/SquareAccentList"/>
    <dgm:cxn modelId="{FF13957B-BAF8-4BBF-BA58-072817C3DB7F}" type="presParOf" srcId="{6DCEB1B8-06A5-4FA4-B922-46AC10CFD230}" destId="{FA816373-E89A-4855-9B98-3681654433E1}" srcOrd="0" destOrd="0" presId="urn:microsoft.com/office/officeart/2008/layout/SquareAccentList"/>
    <dgm:cxn modelId="{801ABDEC-D013-4BCE-B2C4-0931CDCCA440}" type="presParOf" srcId="{6DCEB1B8-06A5-4FA4-B922-46AC10CFD230}" destId="{EC5C0038-642B-4E8A-BD03-945A1CBBB636}" srcOrd="1" destOrd="0" presId="urn:microsoft.com/office/officeart/2008/layout/SquareAccentList"/>
    <dgm:cxn modelId="{03010225-1B7E-49D4-9704-037FA5CCBD66}" type="presParOf" srcId="{6DCEB1B8-06A5-4FA4-B922-46AC10CFD230}" destId="{9F7E3B53-3BB1-46F2-A7BD-74E970C79F66}" srcOrd="2" destOrd="0" presId="urn:microsoft.com/office/officeart/2008/layout/SquareAccentList"/>
    <dgm:cxn modelId="{EAB8940D-F56E-42E5-89C8-E3DCDBC811D0}" type="presParOf" srcId="{3E6453B0-1FF8-4867-B747-4107D4E09C30}" destId="{0D6A0E41-EDE0-4559-83D5-F35F8F36E362}" srcOrd="1" destOrd="0" presId="urn:microsoft.com/office/officeart/2008/layout/SquareAccentList"/>
    <dgm:cxn modelId="{02F4042D-38B8-4F74-818B-BA0094CFE0F3}" type="presParOf" srcId="{0D6A0E41-EDE0-4559-83D5-F35F8F36E362}" destId="{2AF99BD1-E821-498C-89DF-A94F3B4C2529}" srcOrd="0" destOrd="0" presId="urn:microsoft.com/office/officeart/2008/layout/SquareAccentList"/>
    <dgm:cxn modelId="{5811BB34-ED66-4CBF-8567-D92C4B0DDFEA}" type="presParOf" srcId="{2AF99BD1-E821-498C-89DF-A94F3B4C2529}" destId="{7DA2D6C8-6A63-4EDB-952C-089EA5B241D2}" srcOrd="0" destOrd="0" presId="urn:microsoft.com/office/officeart/2008/layout/SquareAccentList"/>
    <dgm:cxn modelId="{BC3551B1-E4E2-4D7B-B827-D832BCEABF5B}" type="presParOf" srcId="{2AF99BD1-E821-498C-89DF-A94F3B4C2529}" destId="{068F88D0-9780-4D26-9D24-AD22BDC50F52}" srcOrd="1" destOrd="0" presId="urn:microsoft.com/office/officeart/2008/layout/SquareAccentList"/>
    <dgm:cxn modelId="{38214408-ED8B-43FE-B8E9-BECC5F3DCB4C}" type="presParOf" srcId="{0D6A0E41-EDE0-4559-83D5-F35F8F36E362}" destId="{3BCF2DD4-8084-461C-953B-19AE03DB23B7}" srcOrd="1" destOrd="0" presId="urn:microsoft.com/office/officeart/2008/layout/SquareAccentList"/>
    <dgm:cxn modelId="{9AE3F8BB-79AD-468C-BAE2-ED26FC9B3634}" type="presParOf" srcId="{3BCF2DD4-8084-461C-953B-19AE03DB23B7}" destId="{8AD27783-2F0C-4127-8E09-8E18CA560044}" srcOrd="0" destOrd="0" presId="urn:microsoft.com/office/officeart/2008/layout/SquareAccentList"/>
    <dgm:cxn modelId="{42651814-2228-4F1A-A9E1-7D8F17977EFD}" type="presParOf" srcId="{3BCF2DD4-8084-461C-953B-19AE03DB23B7}" destId="{D4AE0C8C-1F47-4626-8987-7CE5B7C808A4}" srcOrd="1" destOrd="0" presId="urn:microsoft.com/office/officeart/2008/layout/SquareAccentList"/>
    <dgm:cxn modelId="{1F1D1BFB-FA52-4060-A438-77C3CEE1E1BF}" type="presParOf" srcId="{0D6A0E41-EDE0-4559-83D5-F35F8F36E362}" destId="{D5361BE7-B0B7-43E0-A6C9-B64FCBFDDF50}" srcOrd="2" destOrd="0" presId="urn:microsoft.com/office/officeart/2008/layout/SquareAccentList"/>
    <dgm:cxn modelId="{58424E69-75B4-4141-A07B-957B85457483}" type="presParOf" srcId="{D5361BE7-B0B7-43E0-A6C9-B64FCBFDDF50}" destId="{2961E438-0C61-44F3-93BF-F9A7369AC13D}" srcOrd="0" destOrd="0" presId="urn:microsoft.com/office/officeart/2008/layout/SquareAccentList"/>
    <dgm:cxn modelId="{CB9560F1-BF82-4DAE-B546-471667B8CE4D}" type="presParOf" srcId="{D5361BE7-B0B7-43E0-A6C9-B64FCBFDDF50}" destId="{A33C75C3-C111-48E2-B3E2-55B92D6936CF}" srcOrd="1" destOrd="0" presId="urn:microsoft.com/office/officeart/2008/layout/SquareAccentList"/>
    <dgm:cxn modelId="{E8241740-7B4E-4D20-B102-344848D3B631}" type="presParOf" srcId="{0D6A0E41-EDE0-4559-83D5-F35F8F36E362}" destId="{90CE766C-9AE3-43DC-AC23-DE2FBAC21391}" srcOrd="3" destOrd="0" presId="urn:microsoft.com/office/officeart/2008/layout/SquareAccentList"/>
    <dgm:cxn modelId="{53A730D5-C5A3-4AEC-98F3-4C5B8A9CE7E3}" type="presParOf" srcId="{90CE766C-9AE3-43DC-AC23-DE2FBAC21391}" destId="{365D2A3F-80AD-4F96-B01A-BA5A55F84AA5}" srcOrd="0" destOrd="0" presId="urn:microsoft.com/office/officeart/2008/layout/SquareAccentList"/>
    <dgm:cxn modelId="{EA9E4AEE-9171-48AF-8C37-3698F34781B4}" type="presParOf" srcId="{90CE766C-9AE3-43DC-AC23-DE2FBAC21391}" destId="{CB74DEAB-A013-474F-AA39-780A6D683DCF}" srcOrd="1" destOrd="0" presId="urn:microsoft.com/office/officeart/2008/layout/SquareAccentList"/>
    <dgm:cxn modelId="{C9BB742A-EA9B-45BF-96FB-03FB142A0518}" type="presParOf" srcId="{0D6A0E41-EDE0-4559-83D5-F35F8F36E362}" destId="{0F3D82E0-A001-42A3-9A1E-685AC11E165A}" srcOrd="4" destOrd="0" presId="urn:microsoft.com/office/officeart/2008/layout/SquareAccentList"/>
    <dgm:cxn modelId="{6F5A9BC9-4500-4E26-8A1E-CBBC4592BA8D}" type="presParOf" srcId="{0F3D82E0-A001-42A3-9A1E-685AC11E165A}" destId="{B0E6C191-6E00-4D44-B18A-BD35B375D1E2}" srcOrd="0" destOrd="0" presId="urn:microsoft.com/office/officeart/2008/layout/SquareAccentList"/>
    <dgm:cxn modelId="{390B5AA3-BB68-4B5E-B3AF-111313F6FF96}" type="presParOf" srcId="{0F3D82E0-A001-42A3-9A1E-685AC11E165A}" destId="{0F4619E6-5BA1-47D7-A265-CC58939EC897}" srcOrd="1" destOrd="0" presId="urn:microsoft.com/office/officeart/2008/layout/SquareAccentList"/>
    <dgm:cxn modelId="{6E40409F-E204-4C41-B9C7-521F27F66618}" type="presParOf" srcId="{0D6A0E41-EDE0-4559-83D5-F35F8F36E362}" destId="{5A314952-FF9E-45BD-B71A-6695CDB7A91C}" srcOrd="5" destOrd="0" presId="urn:microsoft.com/office/officeart/2008/layout/SquareAccentList"/>
    <dgm:cxn modelId="{29010E22-D1DF-48A2-A09E-4209226C44CD}" type="presParOf" srcId="{5A314952-FF9E-45BD-B71A-6695CDB7A91C}" destId="{12B3F59C-BDC5-48DC-B71E-D9A4EE2597BB}" srcOrd="0" destOrd="0" presId="urn:microsoft.com/office/officeart/2008/layout/SquareAccentList"/>
    <dgm:cxn modelId="{E598247F-3EE1-4B5D-BDB4-CA4FBB3C3593}" type="presParOf" srcId="{5A314952-FF9E-45BD-B71A-6695CDB7A91C}" destId="{5CB578B1-3688-4E84-9688-D8A3F8E6C355}" srcOrd="1" destOrd="0" presId="urn:microsoft.com/office/officeart/2008/layout/SquareAccentList"/>
    <dgm:cxn modelId="{C6916D2C-72E3-4853-B8CC-A37231B65F32}" type="presParOf" srcId="{0D6A0E41-EDE0-4559-83D5-F35F8F36E362}" destId="{7AB4FCA9-FC2B-4EB9-9C33-5E4DA6EDE8FB}" srcOrd="6" destOrd="0" presId="urn:microsoft.com/office/officeart/2008/layout/SquareAccentList"/>
    <dgm:cxn modelId="{091992E6-3029-468B-84F6-010F7C23C529}" type="presParOf" srcId="{7AB4FCA9-FC2B-4EB9-9C33-5E4DA6EDE8FB}" destId="{8022104B-7BD9-468C-BA4F-C73A56D4240C}" srcOrd="0" destOrd="0" presId="urn:microsoft.com/office/officeart/2008/layout/SquareAccentList"/>
    <dgm:cxn modelId="{9A71BAD8-B098-4DAA-94B9-E8185CA0FB40}" type="presParOf" srcId="{7AB4FCA9-FC2B-4EB9-9C33-5E4DA6EDE8FB}" destId="{5E3989D1-577E-422A-8299-178908A3E4D8}" srcOrd="1" destOrd="0" presId="urn:microsoft.com/office/officeart/2008/layout/SquareAccentList"/>
    <dgm:cxn modelId="{B10B7CEE-7F3E-4A57-AB67-4C95CF698300}" type="presParOf" srcId="{0D6A0E41-EDE0-4559-83D5-F35F8F36E362}" destId="{B89071DC-7510-4AA0-B4C7-4FAB3AFA3532}" srcOrd="7" destOrd="0" presId="urn:microsoft.com/office/officeart/2008/layout/SquareAccentList"/>
    <dgm:cxn modelId="{CCF83770-4A84-4BE4-8010-3E491CDEF73E}" type="presParOf" srcId="{B89071DC-7510-4AA0-B4C7-4FAB3AFA3532}" destId="{BECD4886-F376-4FF4-8963-6BCA6FB17A98}" srcOrd="0" destOrd="0" presId="urn:microsoft.com/office/officeart/2008/layout/SquareAccentList"/>
    <dgm:cxn modelId="{9B4FC73A-8934-436D-9EBE-697EFFC6763D}" type="presParOf" srcId="{B89071DC-7510-4AA0-B4C7-4FAB3AFA3532}" destId="{B92445D8-1856-4282-B736-989E100386ED}" srcOrd="1" destOrd="0" presId="urn:microsoft.com/office/officeart/2008/layout/SquareAccentList"/>
    <dgm:cxn modelId="{057BE6E7-03BF-4F8D-86FD-C8AB02A8BA36}" type="presParOf" srcId="{0D6A0E41-EDE0-4559-83D5-F35F8F36E362}" destId="{308512D4-661E-4734-A730-E5C4385EB49C}" srcOrd="8" destOrd="0" presId="urn:microsoft.com/office/officeart/2008/layout/SquareAccentList"/>
    <dgm:cxn modelId="{BD3F8247-9F7C-463C-86F7-4B6772DE2FC9}" type="presParOf" srcId="{308512D4-661E-4734-A730-E5C4385EB49C}" destId="{E3F36FCA-54AE-4D54-9956-C6889E590097}" srcOrd="0" destOrd="0" presId="urn:microsoft.com/office/officeart/2008/layout/SquareAccentList"/>
    <dgm:cxn modelId="{A352163F-C72F-4CE5-8543-ABBB04546FD0}" type="presParOf" srcId="{308512D4-661E-4734-A730-E5C4385EB49C}" destId="{84889246-8972-4E0C-9D47-731A62EC26CF}" srcOrd="1" destOrd="0" presId="urn:microsoft.com/office/officeart/2008/layout/SquareAccentList"/>
    <dgm:cxn modelId="{7D090A68-2EC4-42FF-BD6F-B27EB2C1B994}" type="presParOf" srcId="{EDE37E9A-AD7B-463C-B6DB-2D42AA009BF5}" destId="{8EF28D2B-755C-4B0D-9F4B-6250B85A5D9A}" srcOrd="1" destOrd="0" presId="urn:microsoft.com/office/officeart/2008/layout/SquareAccentList"/>
    <dgm:cxn modelId="{30859DB9-9A85-4DFC-9D4F-05CAD8FAFF0E}" type="presParOf" srcId="{8EF28D2B-755C-4B0D-9F4B-6250B85A5D9A}" destId="{BCAAFCD1-50D9-4F71-92D0-B80F172C4E0A}" srcOrd="0" destOrd="0" presId="urn:microsoft.com/office/officeart/2008/layout/SquareAccentList"/>
    <dgm:cxn modelId="{9A664144-9AAD-4F68-BF4C-9F01607041AE}" type="presParOf" srcId="{BCAAFCD1-50D9-4F71-92D0-B80F172C4E0A}" destId="{F6B965B9-C244-4458-883A-01DB39FE2E9B}" srcOrd="0" destOrd="0" presId="urn:microsoft.com/office/officeart/2008/layout/SquareAccentList"/>
    <dgm:cxn modelId="{A3E67142-B261-41D4-A116-E1A28109D76B}" type="presParOf" srcId="{BCAAFCD1-50D9-4F71-92D0-B80F172C4E0A}" destId="{E4758A40-440B-4402-B77F-84780EB73888}" srcOrd="1" destOrd="0" presId="urn:microsoft.com/office/officeart/2008/layout/SquareAccentList"/>
    <dgm:cxn modelId="{7E4EE0EA-8322-4F73-8FB3-6C4C47EFF392}" type="presParOf" srcId="{BCAAFCD1-50D9-4F71-92D0-B80F172C4E0A}" destId="{CBF75935-F0A3-4681-ADFB-DDEFA34537FE}" srcOrd="2" destOrd="0" presId="urn:microsoft.com/office/officeart/2008/layout/SquareAccentList"/>
    <dgm:cxn modelId="{F6B2F0D8-DFB7-40B8-9995-64AEA0EEA5B3}" type="presParOf" srcId="{8EF28D2B-755C-4B0D-9F4B-6250B85A5D9A}" destId="{AB0FC7DA-8239-4A44-8282-84E1CCE8E192}" srcOrd="1" destOrd="0" presId="urn:microsoft.com/office/officeart/2008/layout/SquareAccentList"/>
    <dgm:cxn modelId="{A3E5C987-CD24-42E7-8379-4D8CB199E3AB}" type="presParOf" srcId="{AB0FC7DA-8239-4A44-8282-84E1CCE8E192}" destId="{0D8F8CD4-7CB6-40CB-991A-74EEE26A8582}" srcOrd="0" destOrd="0" presId="urn:microsoft.com/office/officeart/2008/layout/SquareAccentList"/>
    <dgm:cxn modelId="{D8A79C87-F1CE-4DDC-9EF6-823A42647B9A}" type="presParOf" srcId="{0D8F8CD4-7CB6-40CB-991A-74EEE26A8582}" destId="{7B33A97C-0F56-4380-B932-35D5F1372E98}" srcOrd="0" destOrd="0" presId="urn:microsoft.com/office/officeart/2008/layout/SquareAccentList"/>
    <dgm:cxn modelId="{0A6CEC04-93EE-43AC-AC68-8C5E0E522379}" type="presParOf" srcId="{0D8F8CD4-7CB6-40CB-991A-74EEE26A8582}" destId="{A5C45919-1C36-475F-B72B-6AC271CF6214}" srcOrd="1" destOrd="0" presId="urn:microsoft.com/office/officeart/2008/layout/SquareAccentList"/>
    <dgm:cxn modelId="{09973855-9885-4C48-B8C1-2DF81F762C39}" type="presParOf" srcId="{AB0FC7DA-8239-4A44-8282-84E1CCE8E192}" destId="{96CC7888-6C7E-451F-9CC6-E6C2CE4B74C9}" srcOrd="1" destOrd="0" presId="urn:microsoft.com/office/officeart/2008/layout/SquareAccentList"/>
    <dgm:cxn modelId="{66FD6827-C415-4FD8-A831-5FC44211DCF1}" type="presParOf" srcId="{96CC7888-6C7E-451F-9CC6-E6C2CE4B74C9}" destId="{279285E3-5761-4C9D-BC35-407A3758C18F}" srcOrd="0" destOrd="0" presId="urn:microsoft.com/office/officeart/2008/layout/SquareAccentList"/>
    <dgm:cxn modelId="{74CB0998-8A03-4B40-B71D-6037D2A2F169}" type="presParOf" srcId="{96CC7888-6C7E-451F-9CC6-E6C2CE4B74C9}" destId="{CF03897B-36E6-4780-9693-073895026902}" srcOrd="1" destOrd="0" presId="urn:microsoft.com/office/officeart/2008/layout/SquareAccentList"/>
    <dgm:cxn modelId="{7AF4555E-5561-4914-AC9C-DA7A53BD6A68}" type="presParOf" srcId="{AB0FC7DA-8239-4A44-8282-84E1CCE8E192}" destId="{12B5E033-D711-4469-8F8A-FA70E4470E33}" srcOrd="2" destOrd="0" presId="urn:microsoft.com/office/officeart/2008/layout/SquareAccentList"/>
    <dgm:cxn modelId="{E2584D5A-DDCB-4F0A-8F4C-400B2B504532}" type="presParOf" srcId="{12B5E033-D711-4469-8F8A-FA70E4470E33}" destId="{D6AEC9CB-BE80-4D02-9B2C-09BAE930565C}" srcOrd="0" destOrd="0" presId="urn:microsoft.com/office/officeart/2008/layout/SquareAccentList"/>
    <dgm:cxn modelId="{6B36994D-41EF-46EF-B768-826BE36C3545}" type="presParOf" srcId="{12B5E033-D711-4469-8F8A-FA70E4470E33}" destId="{70519F1D-761F-4F0B-9281-AE258DC5BC37}" srcOrd="1" destOrd="0" presId="urn:microsoft.com/office/officeart/2008/layout/SquareAccentList"/>
    <dgm:cxn modelId="{B5196E51-8585-4412-B194-AE6D9C67C021}" type="presParOf" srcId="{AB0FC7DA-8239-4A44-8282-84E1CCE8E192}" destId="{387441C9-9BE0-4754-B962-4329F7AFB6C5}" srcOrd="3" destOrd="0" presId="urn:microsoft.com/office/officeart/2008/layout/SquareAccentList"/>
    <dgm:cxn modelId="{18AD32A8-BD25-4861-9537-75FF97915B59}" type="presParOf" srcId="{387441C9-9BE0-4754-B962-4329F7AFB6C5}" destId="{647FBF7A-CBDD-463E-9569-9B7AE6A57B3C}" srcOrd="0" destOrd="0" presId="urn:microsoft.com/office/officeart/2008/layout/SquareAccentList"/>
    <dgm:cxn modelId="{C58EEAE5-B7F7-4A88-AC39-F46C3ACE0902}" type="presParOf" srcId="{387441C9-9BE0-4754-B962-4329F7AFB6C5}" destId="{DF7D3AD3-CF84-4067-9246-3BD566CF781E}" srcOrd="1" destOrd="0" presId="urn:microsoft.com/office/officeart/2008/layout/SquareAccentList"/>
    <dgm:cxn modelId="{34837787-28BC-4428-AF85-0F5F3A713FBD}" type="presParOf" srcId="{AB0FC7DA-8239-4A44-8282-84E1CCE8E192}" destId="{A72C156F-7ECA-4CD4-9FCF-3BFAB7993332}" srcOrd="4" destOrd="0" presId="urn:microsoft.com/office/officeart/2008/layout/SquareAccentList"/>
    <dgm:cxn modelId="{946D3C15-6A86-40C0-9520-061750A0C6C9}" type="presParOf" srcId="{A72C156F-7ECA-4CD4-9FCF-3BFAB7993332}" destId="{22EC1B51-CC6F-4772-843C-AE73441A99AD}" srcOrd="0" destOrd="0" presId="urn:microsoft.com/office/officeart/2008/layout/SquareAccentList"/>
    <dgm:cxn modelId="{200C27E3-5453-43E8-A776-4A22D23740C7}" type="presParOf" srcId="{A72C156F-7ECA-4CD4-9FCF-3BFAB7993332}" destId="{AF6CDE8C-91B5-4DD9-A3E4-5CEBC9E1CF88}" srcOrd="1" destOrd="0" presId="urn:microsoft.com/office/officeart/2008/layout/SquareAccentList"/>
    <dgm:cxn modelId="{37ADAC0D-82AD-4B3F-BD42-C5D5737D3C73}" type="presParOf" srcId="{AB0FC7DA-8239-4A44-8282-84E1CCE8E192}" destId="{1063209E-ACD5-42E4-9355-ECF7F3240CFC}" srcOrd="5" destOrd="0" presId="urn:microsoft.com/office/officeart/2008/layout/SquareAccentList"/>
    <dgm:cxn modelId="{3994EA6A-238D-4DAE-8B45-9646F4465ACC}" type="presParOf" srcId="{1063209E-ACD5-42E4-9355-ECF7F3240CFC}" destId="{7D426024-C832-4D0D-8BBF-4358FCDD2666}" srcOrd="0" destOrd="0" presId="urn:microsoft.com/office/officeart/2008/layout/SquareAccentList"/>
    <dgm:cxn modelId="{8479A1C8-5CD3-45D2-9125-B2D7CE763C0A}" type="presParOf" srcId="{1063209E-ACD5-42E4-9355-ECF7F3240CFC}" destId="{EE270418-CB40-416B-B7CA-26DEBDD9E917}" srcOrd="1" destOrd="0" presId="urn:microsoft.com/office/officeart/2008/layout/SquareAccentList"/>
    <dgm:cxn modelId="{8061D639-22A9-4AA1-9A21-059252F98FBF}" type="presParOf" srcId="{AB0FC7DA-8239-4A44-8282-84E1CCE8E192}" destId="{8B61A146-7379-4528-821B-46580B1107CA}" srcOrd="6" destOrd="0" presId="urn:microsoft.com/office/officeart/2008/layout/SquareAccentList"/>
    <dgm:cxn modelId="{70BC6336-568A-4188-8F3B-D0960763CCB2}" type="presParOf" srcId="{8B61A146-7379-4528-821B-46580B1107CA}" destId="{F3FA1622-DD17-4D95-88D7-95B6584F4A96}" srcOrd="0" destOrd="0" presId="urn:microsoft.com/office/officeart/2008/layout/SquareAccentList"/>
    <dgm:cxn modelId="{010C54A7-512E-4B48-8D73-235A64ABEF3E}" type="presParOf" srcId="{8B61A146-7379-4528-821B-46580B1107CA}" destId="{F1F93867-9A8F-4969-BCD6-9A831BAE85A0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18EDCBD-E567-453A-8364-0E149C243591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7F60062B-6E44-44CD-B5C8-609273C0AF11}">
      <dgm:prSet phldrT="[Text]"/>
      <dgm:spPr>
        <a:gradFill rotWithShape="0">
          <a:gsLst>
            <a:gs pos="0">
              <a:srgbClr val="FF000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TADBIR URUS</a:t>
          </a:r>
          <a:endParaRPr lang="en-MY" dirty="0"/>
        </a:p>
      </dgm:t>
    </dgm:pt>
    <dgm:pt modelId="{F5735657-B73D-4F50-95E5-D1FBBC5566F9}" type="parTrans" cxnId="{8DE594F4-F497-48E8-9E5C-9356FC2304A1}">
      <dgm:prSet/>
      <dgm:spPr/>
      <dgm:t>
        <a:bodyPr/>
        <a:lstStyle/>
        <a:p>
          <a:endParaRPr lang="en-MY"/>
        </a:p>
      </dgm:t>
    </dgm:pt>
    <dgm:pt modelId="{C4627069-22CD-4DF1-8B52-F337D043A674}" type="sibTrans" cxnId="{8DE594F4-F497-48E8-9E5C-9356FC2304A1}">
      <dgm:prSet/>
      <dgm:spPr/>
      <dgm:t>
        <a:bodyPr/>
        <a:lstStyle/>
        <a:p>
          <a:endParaRPr lang="en-MY"/>
        </a:p>
      </dgm:t>
    </dgm:pt>
    <dgm:pt modelId="{22A7A2CB-3574-4DFA-8CBB-37B7B9E57602}">
      <dgm:prSet phldrT="[Text]" custT="1"/>
      <dgm:spPr>
        <a:gradFill rotWithShape="0">
          <a:gsLst>
            <a:gs pos="0">
              <a:srgbClr val="03136A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2000" b="1" dirty="0" smtClean="0">
              <a:solidFill>
                <a:srgbClr val="000000"/>
              </a:solidFill>
            </a:rPr>
            <a:t>LPKS</a:t>
          </a:r>
          <a:endParaRPr lang="en-MY" sz="2000" b="1" dirty="0">
            <a:solidFill>
              <a:srgbClr val="000000"/>
            </a:solidFill>
          </a:endParaRPr>
        </a:p>
      </dgm:t>
    </dgm:pt>
    <dgm:pt modelId="{A2B9C646-657E-48E2-A9A0-ADA74ADF1F8E}" type="parTrans" cxnId="{3922BF71-7E72-4C91-81AA-D571A5F0F26F}">
      <dgm:prSet/>
      <dgm:spPr/>
      <dgm:t>
        <a:bodyPr/>
        <a:lstStyle/>
        <a:p>
          <a:endParaRPr lang="en-MY"/>
        </a:p>
      </dgm:t>
    </dgm:pt>
    <dgm:pt modelId="{B6760B13-674E-4C00-8FD7-12765F004116}" type="sibTrans" cxnId="{3922BF71-7E72-4C91-81AA-D571A5F0F26F}">
      <dgm:prSet/>
      <dgm:spPr/>
      <dgm:t>
        <a:bodyPr/>
        <a:lstStyle/>
        <a:p>
          <a:endParaRPr lang="en-MY"/>
        </a:p>
      </dgm:t>
    </dgm:pt>
    <dgm:pt modelId="{B6E288F0-CEF0-4507-984E-6BBE885C5C28}">
      <dgm:prSet phldrT="[Text]" custT="1"/>
      <dgm:spPr>
        <a:gradFill rotWithShape="0">
          <a:gsLst>
            <a:gs pos="0">
              <a:srgbClr val="FFFF0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2000" b="1" dirty="0" smtClean="0">
              <a:solidFill>
                <a:srgbClr val="000000"/>
              </a:solidFill>
            </a:rPr>
            <a:t>JKP SAGA</a:t>
          </a:r>
          <a:endParaRPr lang="en-MY" sz="2000" b="1" dirty="0">
            <a:solidFill>
              <a:srgbClr val="000000"/>
            </a:solidFill>
          </a:endParaRPr>
        </a:p>
      </dgm:t>
    </dgm:pt>
    <dgm:pt modelId="{BC194CF7-851D-4014-999B-86C318293760}" type="parTrans" cxnId="{EDF5905F-1720-45AA-B322-61B3878501C9}">
      <dgm:prSet/>
      <dgm:spPr/>
      <dgm:t>
        <a:bodyPr/>
        <a:lstStyle/>
        <a:p>
          <a:endParaRPr lang="en-MY"/>
        </a:p>
      </dgm:t>
    </dgm:pt>
    <dgm:pt modelId="{4777E795-DE3D-4175-AAB0-7DBB9D8D28ED}" type="sibTrans" cxnId="{EDF5905F-1720-45AA-B322-61B3878501C9}">
      <dgm:prSet/>
      <dgm:spPr/>
      <dgm:t>
        <a:bodyPr/>
        <a:lstStyle/>
        <a:p>
          <a:endParaRPr lang="en-MY"/>
        </a:p>
      </dgm:t>
    </dgm:pt>
    <dgm:pt modelId="{675F44B6-BE7A-4210-9F97-8ECEF05C1265}">
      <dgm:prSet phldrT="[Text]" custT="1"/>
      <dgm:spPr>
        <a:gradFill rotWithShape="0">
          <a:gsLst>
            <a:gs pos="0">
              <a:srgbClr val="CC66FF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2000" b="1" dirty="0" smtClean="0">
              <a:solidFill>
                <a:srgbClr val="000000"/>
              </a:solidFill>
            </a:rPr>
            <a:t>JKT SAGA</a:t>
          </a:r>
          <a:endParaRPr lang="en-MY" sz="2000" b="1" dirty="0">
            <a:solidFill>
              <a:srgbClr val="000000"/>
            </a:solidFill>
          </a:endParaRPr>
        </a:p>
      </dgm:t>
    </dgm:pt>
    <dgm:pt modelId="{DF4314FD-18FD-45D7-9343-64DCD9F00982}" type="parTrans" cxnId="{786EBC13-AF75-4CAC-8537-4F3C5307D1BA}">
      <dgm:prSet/>
      <dgm:spPr/>
      <dgm:t>
        <a:bodyPr/>
        <a:lstStyle/>
        <a:p>
          <a:endParaRPr lang="en-MY"/>
        </a:p>
      </dgm:t>
    </dgm:pt>
    <dgm:pt modelId="{58191784-976B-4FC1-B345-088CC99B0389}" type="sibTrans" cxnId="{786EBC13-AF75-4CAC-8537-4F3C5307D1BA}">
      <dgm:prSet/>
      <dgm:spPr/>
      <dgm:t>
        <a:bodyPr/>
        <a:lstStyle/>
        <a:p>
          <a:endParaRPr lang="en-MY"/>
        </a:p>
      </dgm:t>
    </dgm:pt>
    <dgm:pt modelId="{FBF232B5-BD80-4B70-B80E-7BF61EA0F7B0}">
      <dgm:prSet phldrT="[Text]"/>
      <dgm:spPr>
        <a:gradFill rotWithShape="0">
          <a:gsLst>
            <a:gs pos="0">
              <a:srgbClr val="10E639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JK PEMANTAU</a:t>
          </a:r>
          <a:endParaRPr lang="en-MY" b="1" dirty="0">
            <a:solidFill>
              <a:srgbClr val="000000"/>
            </a:solidFill>
          </a:endParaRPr>
        </a:p>
      </dgm:t>
    </dgm:pt>
    <dgm:pt modelId="{39BB8420-2AE3-4FF7-B67E-C2A19CDE0D7E}" type="parTrans" cxnId="{92C42D82-6AE4-4B08-8390-22FA55F7C592}">
      <dgm:prSet/>
      <dgm:spPr/>
      <dgm:t>
        <a:bodyPr/>
        <a:lstStyle/>
        <a:p>
          <a:endParaRPr lang="en-MY"/>
        </a:p>
      </dgm:t>
    </dgm:pt>
    <dgm:pt modelId="{FEDC88F0-7922-4572-8D87-9774EB69E940}" type="sibTrans" cxnId="{92C42D82-6AE4-4B08-8390-22FA55F7C592}">
      <dgm:prSet/>
      <dgm:spPr/>
      <dgm:t>
        <a:bodyPr/>
        <a:lstStyle/>
        <a:p>
          <a:endParaRPr lang="en-MY"/>
        </a:p>
      </dgm:t>
    </dgm:pt>
    <dgm:pt modelId="{F717F529-5FC9-44AF-890D-8EB66F6A6079}">
      <dgm:prSet phldrT="[Text]" custT="1"/>
      <dgm:spPr>
        <a:gradFill rotWithShape="0">
          <a:gsLst>
            <a:gs pos="0">
              <a:srgbClr val="FF99FF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2000" b="1" dirty="0" smtClean="0">
              <a:solidFill>
                <a:srgbClr val="000000"/>
              </a:solidFill>
            </a:rPr>
            <a:t>JKPS</a:t>
          </a:r>
          <a:endParaRPr lang="en-MY" sz="2000" b="1" dirty="0">
            <a:solidFill>
              <a:srgbClr val="000000"/>
            </a:solidFill>
          </a:endParaRPr>
        </a:p>
      </dgm:t>
    </dgm:pt>
    <dgm:pt modelId="{8C494E3B-EF9E-4A28-AB82-747625FB0FF7}" type="parTrans" cxnId="{8E41496E-BDB7-41CC-ACB8-E2972D77EF9B}">
      <dgm:prSet/>
      <dgm:spPr/>
      <dgm:t>
        <a:bodyPr/>
        <a:lstStyle/>
        <a:p>
          <a:endParaRPr lang="en-MY"/>
        </a:p>
      </dgm:t>
    </dgm:pt>
    <dgm:pt modelId="{39F67318-CB46-4D8B-A96E-A4885566FA0B}" type="sibTrans" cxnId="{8E41496E-BDB7-41CC-ACB8-E2972D77EF9B}">
      <dgm:prSet/>
      <dgm:spPr/>
      <dgm:t>
        <a:bodyPr/>
        <a:lstStyle/>
        <a:p>
          <a:endParaRPr lang="en-MY"/>
        </a:p>
      </dgm:t>
    </dgm:pt>
    <dgm:pt modelId="{4D341665-E44D-438D-B413-6456ECB46D22}">
      <dgm:prSet phldrT="[Text]"/>
      <dgm:spPr>
        <a:gradFill rotWithShape="0">
          <a:gsLst>
            <a:gs pos="0">
              <a:schemeClr val="bg2">
                <a:lumMod val="40000"/>
                <a:lumOff val="6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effectLst/>
            </a:rPr>
            <a:t>JK PELAKSANA</a:t>
          </a:r>
          <a:endParaRPr lang="en-MY" b="1" dirty="0">
            <a:solidFill>
              <a:srgbClr val="000000"/>
            </a:solidFill>
            <a:effectLst/>
          </a:endParaRPr>
        </a:p>
      </dgm:t>
    </dgm:pt>
    <dgm:pt modelId="{96F6F159-3D80-4975-8500-B6D85B723644}" type="parTrans" cxnId="{2B28BA05-BBA6-4F64-8261-BDE45A3C08A3}">
      <dgm:prSet/>
      <dgm:spPr/>
      <dgm:t>
        <a:bodyPr/>
        <a:lstStyle/>
        <a:p>
          <a:endParaRPr lang="en-MY"/>
        </a:p>
      </dgm:t>
    </dgm:pt>
    <dgm:pt modelId="{45C38088-32CA-4AFF-B799-708A6F6B290D}" type="sibTrans" cxnId="{2B28BA05-BBA6-4F64-8261-BDE45A3C08A3}">
      <dgm:prSet/>
      <dgm:spPr/>
      <dgm:t>
        <a:bodyPr/>
        <a:lstStyle/>
        <a:p>
          <a:endParaRPr lang="en-MY"/>
        </a:p>
      </dgm:t>
    </dgm:pt>
    <dgm:pt modelId="{723D73F7-46E6-4249-BF35-CD61DE33F7ED}">
      <dgm:prSet phldrT="[Text]" custT="1"/>
      <dgm:spPr>
        <a:gradFill rotWithShape="0">
          <a:gsLst>
            <a:gs pos="0">
              <a:srgbClr val="FFFF0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1200" b="1" dirty="0" smtClean="0">
              <a:solidFill>
                <a:srgbClr val="000000"/>
              </a:solidFill>
            </a:rPr>
            <a:t>PETUGAS SAGA</a:t>
          </a:r>
          <a:endParaRPr lang="en-MY" sz="1200" b="1" dirty="0">
            <a:solidFill>
              <a:srgbClr val="000000"/>
            </a:solidFill>
          </a:endParaRPr>
        </a:p>
      </dgm:t>
    </dgm:pt>
    <dgm:pt modelId="{FAED0913-0E43-4CAB-A299-611E6D16AF79}" type="parTrans" cxnId="{D8B3E49B-5B58-4D2D-A9DA-9C5B6FDCFB2B}">
      <dgm:prSet/>
      <dgm:spPr/>
      <dgm:t>
        <a:bodyPr/>
        <a:lstStyle/>
        <a:p>
          <a:endParaRPr lang="en-MY"/>
        </a:p>
      </dgm:t>
    </dgm:pt>
    <dgm:pt modelId="{6D24B8CE-F897-4BA1-946A-B6687BA955EE}" type="sibTrans" cxnId="{D8B3E49B-5B58-4D2D-A9DA-9C5B6FDCFB2B}">
      <dgm:prSet/>
      <dgm:spPr/>
      <dgm:t>
        <a:bodyPr/>
        <a:lstStyle/>
        <a:p>
          <a:endParaRPr lang="en-MY"/>
        </a:p>
      </dgm:t>
    </dgm:pt>
    <dgm:pt modelId="{41549B55-A337-4716-A99F-FCD08CA8000D}" type="pres">
      <dgm:prSet presAssocID="{518EDCBD-E567-453A-8364-0E149C24359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BB01315A-E332-4DBB-9689-F619507EC940}" type="pres">
      <dgm:prSet presAssocID="{7F60062B-6E44-44CD-B5C8-609273C0AF11}" presName="centerShape" presStyleLbl="node0" presStyleIdx="0" presStyleCnt="1"/>
      <dgm:spPr/>
      <dgm:t>
        <a:bodyPr/>
        <a:lstStyle/>
        <a:p>
          <a:endParaRPr lang="en-MY"/>
        </a:p>
      </dgm:t>
    </dgm:pt>
    <dgm:pt modelId="{64296812-0F5E-4615-A854-929B5C990757}" type="pres">
      <dgm:prSet presAssocID="{22A7A2CB-3574-4DFA-8CBB-37B7B9E5760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EB17852B-B46E-409D-B937-A92782BD6FEF}" type="pres">
      <dgm:prSet presAssocID="{22A7A2CB-3574-4DFA-8CBB-37B7B9E57602}" presName="dummy" presStyleCnt="0"/>
      <dgm:spPr/>
    </dgm:pt>
    <dgm:pt modelId="{8DEE4151-9E0E-41A4-A32A-2D8F248A6127}" type="pres">
      <dgm:prSet presAssocID="{B6760B13-674E-4C00-8FD7-12765F004116}" presName="sibTrans" presStyleLbl="sibTrans2D1" presStyleIdx="0" presStyleCnt="7"/>
      <dgm:spPr/>
      <dgm:t>
        <a:bodyPr/>
        <a:lstStyle/>
        <a:p>
          <a:endParaRPr lang="en-MY"/>
        </a:p>
      </dgm:t>
    </dgm:pt>
    <dgm:pt modelId="{F8D13594-34DD-4542-B620-4EA87573829C}" type="pres">
      <dgm:prSet presAssocID="{B6E288F0-CEF0-4507-984E-6BBE885C5C2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28FFDB9A-F6EB-4BBC-85BF-A689CE15761A}" type="pres">
      <dgm:prSet presAssocID="{B6E288F0-CEF0-4507-984E-6BBE885C5C28}" presName="dummy" presStyleCnt="0"/>
      <dgm:spPr/>
    </dgm:pt>
    <dgm:pt modelId="{845E8F59-80C2-4ED3-B14B-2D9826F948D1}" type="pres">
      <dgm:prSet presAssocID="{4777E795-DE3D-4175-AAB0-7DBB9D8D28ED}" presName="sibTrans" presStyleLbl="sibTrans2D1" presStyleIdx="1" presStyleCnt="7"/>
      <dgm:spPr/>
      <dgm:t>
        <a:bodyPr/>
        <a:lstStyle/>
        <a:p>
          <a:endParaRPr lang="en-MY"/>
        </a:p>
      </dgm:t>
    </dgm:pt>
    <dgm:pt modelId="{AD9FA43C-4224-4B1D-BC9E-8CF5D431AF8E}" type="pres">
      <dgm:prSet presAssocID="{675F44B6-BE7A-4210-9F97-8ECEF05C1265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EC70314B-5C10-46A5-ABDC-F712418034E1}" type="pres">
      <dgm:prSet presAssocID="{675F44B6-BE7A-4210-9F97-8ECEF05C1265}" presName="dummy" presStyleCnt="0"/>
      <dgm:spPr/>
    </dgm:pt>
    <dgm:pt modelId="{F7CD544F-1756-41AA-9F9B-DD4496BFB700}" type="pres">
      <dgm:prSet presAssocID="{58191784-976B-4FC1-B345-088CC99B0389}" presName="sibTrans" presStyleLbl="sibTrans2D1" presStyleIdx="2" presStyleCnt="7"/>
      <dgm:spPr/>
      <dgm:t>
        <a:bodyPr/>
        <a:lstStyle/>
        <a:p>
          <a:endParaRPr lang="en-MY"/>
        </a:p>
      </dgm:t>
    </dgm:pt>
    <dgm:pt modelId="{678B55D8-18B7-4CEC-ACAF-3D03F2010C33}" type="pres">
      <dgm:prSet presAssocID="{FBF232B5-BD80-4B70-B80E-7BF61EA0F7B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FD4D240-9E89-42BD-AB69-26ED3A2C01DE}" type="pres">
      <dgm:prSet presAssocID="{FBF232B5-BD80-4B70-B80E-7BF61EA0F7B0}" presName="dummy" presStyleCnt="0"/>
      <dgm:spPr/>
    </dgm:pt>
    <dgm:pt modelId="{47ABAB26-9E9E-4918-849D-820B17B77C02}" type="pres">
      <dgm:prSet presAssocID="{FEDC88F0-7922-4572-8D87-9774EB69E940}" presName="sibTrans" presStyleLbl="sibTrans2D1" presStyleIdx="3" presStyleCnt="7"/>
      <dgm:spPr/>
      <dgm:t>
        <a:bodyPr/>
        <a:lstStyle/>
        <a:p>
          <a:endParaRPr lang="en-MY"/>
        </a:p>
      </dgm:t>
    </dgm:pt>
    <dgm:pt modelId="{84E7FD7F-FE37-47CC-80EF-6071AF9A804B}" type="pres">
      <dgm:prSet presAssocID="{4D341665-E44D-438D-B413-6456ECB46D2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F75F0DED-F781-4505-9F7F-3A4CAA01BB5E}" type="pres">
      <dgm:prSet presAssocID="{4D341665-E44D-438D-B413-6456ECB46D22}" presName="dummy" presStyleCnt="0"/>
      <dgm:spPr/>
    </dgm:pt>
    <dgm:pt modelId="{54AB06D6-F3A9-4618-BCDB-4BD518B2315C}" type="pres">
      <dgm:prSet presAssocID="{45C38088-32CA-4AFF-B799-708A6F6B290D}" presName="sibTrans" presStyleLbl="sibTrans2D1" presStyleIdx="4" presStyleCnt="7"/>
      <dgm:spPr/>
      <dgm:t>
        <a:bodyPr/>
        <a:lstStyle/>
        <a:p>
          <a:endParaRPr lang="en-MY"/>
        </a:p>
      </dgm:t>
    </dgm:pt>
    <dgm:pt modelId="{051537E1-F9A9-4451-B08E-C7F1B55FE6D5}" type="pres">
      <dgm:prSet presAssocID="{723D73F7-46E6-4249-BF35-CD61DE33F7ED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F3A050AC-72EF-4FC7-8432-5F09F7E036E9}" type="pres">
      <dgm:prSet presAssocID="{723D73F7-46E6-4249-BF35-CD61DE33F7ED}" presName="dummy" presStyleCnt="0"/>
      <dgm:spPr/>
    </dgm:pt>
    <dgm:pt modelId="{2004984B-C30B-45FB-A8DF-0476210EE4A4}" type="pres">
      <dgm:prSet presAssocID="{6D24B8CE-F897-4BA1-946A-B6687BA955EE}" presName="sibTrans" presStyleLbl="sibTrans2D1" presStyleIdx="5" presStyleCnt="7"/>
      <dgm:spPr/>
      <dgm:t>
        <a:bodyPr/>
        <a:lstStyle/>
        <a:p>
          <a:endParaRPr lang="en-MY"/>
        </a:p>
      </dgm:t>
    </dgm:pt>
    <dgm:pt modelId="{84B2ED47-7DF4-419B-A8AB-0AEC86685A28}" type="pres">
      <dgm:prSet presAssocID="{F717F529-5FC9-44AF-890D-8EB66F6A607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F040B360-A9FD-4D57-AFF4-3654207E11B9}" type="pres">
      <dgm:prSet presAssocID="{F717F529-5FC9-44AF-890D-8EB66F6A6079}" presName="dummy" presStyleCnt="0"/>
      <dgm:spPr/>
    </dgm:pt>
    <dgm:pt modelId="{5E103D3B-19B3-4557-866C-6467CAEA955C}" type="pres">
      <dgm:prSet presAssocID="{39F67318-CB46-4D8B-A96E-A4885566FA0B}" presName="sibTrans" presStyleLbl="sibTrans2D1" presStyleIdx="6" presStyleCnt="7"/>
      <dgm:spPr/>
      <dgm:t>
        <a:bodyPr/>
        <a:lstStyle/>
        <a:p>
          <a:endParaRPr lang="en-MY"/>
        </a:p>
      </dgm:t>
    </dgm:pt>
  </dgm:ptLst>
  <dgm:cxnLst>
    <dgm:cxn modelId="{999814F8-5504-4EDF-B4E9-643BE4D7B730}" type="presOf" srcId="{39F67318-CB46-4D8B-A96E-A4885566FA0B}" destId="{5E103D3B-19B3-4557-866C-6467CAEA955C}" srcOrd="0" destOrd="0" presId="urn:microsoft.com/office/officeart/2005/8/layout/radial6"/>
    <dgm:cxn modelId="{03FA18AF-78DE-4FAD-9B52-5559DE6480D8}" type="presOf" srcId="{675F44B6-BE7A-4210-9F97-8ECEF05C1265}" destId="{AD9FA43C-4224-4B1D-BC9E-8CF5D431AF8E}" srcOrd="0" destOrd="0" presId="urn:microsoft.com/office/officeart/2005/8/layout/radial6"/>
    <dgm:cxn modelId="{BAB4DD75-1230-4919-9C30-5414271419EA}" type="presOf" srcId="{22A7A2CB-3574-4DFA-8CBB-37B7B9E57602}" destId="{64296812-0F5E-4615-A854-929B5C990757}" srcOrd="0" destOrd="0" presId="urn:microsoft.com/office/officeart/2005/8/layout/radial6"/>
    <dgm:cxn modelId="{110D1FCD-4953-4873-BA0B-46B0D5246FB7}" type="presOf" srcId="{4777E795-DE3D-4175-AAB0-7DBB9D8D28ED}" destId="{845E8F59-80C2-4ED3-B14B-2D9826F948D1}" srcOrd="0" destOrd="0" presId="urn:microsoft.com/office/officeart/2005/8/layout/radial6"/>
    <dgm:cxn modelId="{39B618A6-3C2E-4C95-8735-E15D2F0D17EA}" type="presOf" srcId="{518EDCBD-E567-453A-8364-0E149C243591}" destId="{41549B55-A337-4716-A99F-FCD08CA8000D}" srcOrd="0" destOrd="0" presId="urn:microsoft.com/office/officeart/2005/8/layout/radial6"/>
    <dgm:cxn modelId="{D2D78D97-6908-4EE6-91CB-3C08BE2724EF}" type="presOf" srcId="{7F60062B-6E44-44CD-B5C8-609273C0AF11}" destId="{BB01315A-E332-4DBB-9689-F619507EC940}" srcOrd="0" destOrd="0" presId="urn:microsoft.com/office/officeart/2005/8/layout/radial6"/>
    <dgm:cxn modelId="{5F3EA16B-3ED9-4C32-AFE2-077E94D0F5A8}" type="presOf" srcId="{45C38088-32CA-4AFF-B799-708A6F6B290D}" destId="{54AB06D6-F3A9-4618-BCDB-4BD518B2315C}" srcOrd="0" destOrd="0" presId="urn:microsoft.com/office/officeart/2005/8/layout/radial6"/>
    <dgm:cxn modelId="{3922BF71-7E72-4C91-81AA-D571A5F0F26F}" srcId="{7F60062B-6E44-44CD-B5C8-609273C0AF11}" destId="{22A7A2CB-3574-4DFA-8CBB-37B7B9E57602}" srcOrd="0" destOrd="0" parTransId="{A2B9C646-657E-48E2-A9A0-ADA74ADF1F8E}" sibTransId="{B6760B13-674E-4C00-8FD7-12765F004116}"/>
    <dgm:cxn modelId="{795D66C2-5F6D-49C6-ACA6-672E07C6322B}" type="presOf" srcId="{4D341665-E44D-438D-B413-6456ECB46D22}" destId="{84E7FD7F-FE37-47CC-80EF-6071AF9A804B}" srcOrd="0" destOrd="0" presId="urn:microsoft.com/office/officeart/2005/8/layout/radial6"/>
    <dgm:cxn modelId="{D8B3E49B-5B58-4D2D-A9DA-9C5B6FDCFB2B}" srcId="{7F60062B-6E44-44CD-B5C8-609273C0AF11}" destId="{723D73F7-46E6-4249-BF35-CD61DE33F7ED}" srcOrd="5" destOrd="0" parTransId="{FAED0913-0E43-4CAB-A299-611E6D16AF79}" sibTransId="{6D24B8CE-F897-4BA1-946A-B6687BA955EE}"/>
    <dgm:cxn modelId="{D4BEDE2E-92FA-4BC1-A970-2F4F69535A58}" type="presOf" srcId="{6D24B8CE-F897-4BA1-946A-B6687BA955EE}" destId="{2004984B-C30B-45FB-A8DF-0476210EE4A4}" srcOrd="0" destOrd="0" presId="urn:microsoft.com/office/officeart/2005/8/layout/radial6"/>
    <dgm:cxn modelId="{77C1BC07-6EB5-4321-A966-99E7CB8F1853}" type="presOf" srcId="{B6760B13-674E-4C00-8FD7-12765F004116}" destId="{8DEE4151-9E0E-41A4-A32A-2D8F248A6127}" srcOrd="0" destOrd="0" presId="urn:microsoft.com/office/officeart/2005/8/layout/radial6"/>
    <dgm:cxn modelId="{EECC6F52-C302-4CDC-9C74-5FD39C5F0329}" type="presOf" srcId="{B6E288F0-CEF0-4507-984E-6BBE885C5C28}" destId="{F8D13594-34DD-4542-B620-4EA87573829C}" srcOrd="0" destOrd="0" presId="urn:microsoft.com/office/officeart/2005/8/layout/radial6"/>
    <dgm:cxn modelId="{EDF5905F-1720-45AA-B322-61B3878501C9}" srcId="{7F60062B-6E44-44CD-B5C8-609273C0AF11}" destId="{B6E288F0-CEF0-4507-984E-6BBE885C5C28}" srcOrd="1" destOrd="0" parTransId="{BC194CF7-851D-4014-999B-86C318293760}" sibTransId="{4777E795-DE3D-4175-AAB0-7DBB9D8D28ED}"/>
    <dgm:cxn modelId="{8E41496E-BDB7-41CC-ACB8-E2972D77EF9B}" srcId="{7F60062B-6E44-44CD-B5C8-609273C0AF11}" destId="{F717F529-5FC9-44AF-890D-8EB66F6A6079}" srcOrd="6" destOrd="0" parTransId="{8C494E3B-EF9E-4A28-AB82-747625FB0FF7}" sibTransId="{39F67318-CB46-4D8B-A96E-A4885566FA0B}"/>
    <dgm:cxn modelId="{2B28BA05-BBA6-4F64-8261-BDE45A3C08A3}" srcId="{7F60062B-6E44-44CD-B5C8-609273C0AF11}" destId="{4D341665-E44D-438D-B413-6456ECB46D22}" srcOrd="4" destOrd="0" parTransId="{96F6F159-3D80-4975-8500-B6D85B723644}" sibTransId="{45C38088-32CA-4AFF-B799-708A6F6B290D}"/>
    <dgm:cxn modelId="{92C42D82-6AE4-4B08-8390-22FA55F7C592}" srcId="{7F60062B-6E44-44CD-B5C8-609273C0AF11}" destId="{FBF232B5-BD80-4B70-B80E-7BF61EA0F7B0}" srcOrd="3" destOrd="0" parTransId="{39BB8420-2AE3-4FF7-B67E-C2A19CDE0D7E}" sibTransId="{FEDC88F0-7922-4572-8D87-9774EB69E940}"/>
    <dgm:cxn modelId="{520D5882-5341-4248-944C-9ADE9F3394EC}" type="presOf" srcId="{723D73F7-46E6-4249-BF35-CD61DE33F7ED}" destId="{051537E1-F9A9-4451-B08E-C7F1B55FE6D5}" srcOrd="0" destOrd="0" presId="urn:microsoft.com/office/officeart/2005/8/layout/radial6"/>
    <dgm:cxn modelId="{57F1E888-D940-4951-B8BD-B272BCE381F5}" type="presOf" srcId="{FBF232B5-BD80-4B70-B80E-7BF61EA0F7B0}" destId="{678B55D8-18B7-4CEC-ACAF-3D03F2010C33}" srcOrd="0" destOrd="0" presId="urn:microsoft.com/office/officeart/2005/8/layout/radial6"/>
    <dgm:cxn modelId="{35F5BD73-51D8-47EF-AFA5-DCBB2E0BB8E0}" type="presOf" srcId="{FEDC88F0-7922-4572-8D87-9774EB69E940}" destId="{47ABAB26-9E9E-4918-849D-820B17B77C02}" srcOrd="0" destOrd="0" presId="urn:microsoft.com/office/officeart/2005/8/layout/radial6"/>
    <dgm:cxn modelId="{BBEC202E-1B21-4CCA-87B8-00EBFC815F7D}" type="presOf" srcId="{58191784-976B-4FC1-B345-088CC99B0389}" destId="{F7CD544F-1756-41AA-9F9B-DD4496BFB700}" srcOrd="0" destOrd="0" presId="urn:microsoft.com/office/officeart/2005/8/layout/radial6"/>
    <dgm:cxn modelId="{786EBC13-AF75-4CAC-8537-4F3C5307D1BA}" srcId="{7F60062B-6E44-44CD-B5C8-609273C0AF11}" destId="{675F44B6-BE7A-4210-9F97-8ECEF05C1265}" srcOrd="2" destOrd="0" parTransId="{DF4314FD-18FD-45D7-9343-64DCD9F00982}" sibTransId="{58191784-976B-4FC1-B345-088CC99B0389}"/>
    <dgm:cxn modelId="{F4DF755E-B9AA-4AC9-BA93-39EFD60E9681}" type="presOf" srcId="{F717F529-5FC9-44AF-890D-8EB66F6A6079}" destId="{84B2ED47-7DF4-419B-A8AB-0AEC86685A28}" srcOrd="0" destOrd="0" presId="urn:microsoft.com/office/officeart/2005/8/layout/radial6"/>
    <dgm:cxn modelId="{8DE594F4-F497-48E8-9E5C-9356FC2304A1}" srcId="{518EDCBD-E567-453A-8364-0E149C243591}" destId="{7F60062B-6E44-44CD-B5C8-609273C0AF11}" srcOrd="0" destOrd="0" parTransId="{F5735657-B73D-4F50-95E5-D1FBBC5566F9}" sibTransId="{C4627069-22CD-4DF1-8B52-F337D043A674}"/>
    <dgm:cxn modelId="{6F480BF8-CA31-418D-BE3F-79603E183FCA}" type="presParOf" srcId="{41549B55-A337-4716-A99F-FCD08CA8000D}" destId="{BB01315A-E332-4DBB-9689-F619507EC940}" srcOrd="0" destOrd="0" presId="urn:microsoft.com/office/officeart/2005/8/layout/radial6"/>
    <dgm:cxn modelId="{3B0A85D5-1807-46AB-942C-9F70E87FCEF4}" type="presParOf" srcId="{41549B55-A337-4716-A99F-FCD08CA8000D}" destId="{64296812-0F5E-4615-A854-929B5C990757}" srcOrd="1" destOrd="0" presId="urn:microsoft.com/office/officeart/2005/8/layout/radial6"/>
    <dgm:cxn modelId="{022887A7-5D09-4CD0-BED3-11D9B7C71992}" type="presParOf" srcId="{41549B55-A337-4716-A99F-FCD08CA8000D}" destId="{EB17852B-B46E-409D-B937-A92782BD6FEF}" srcOrd="2" destOrd="0" presId="urn:microsoft.com/office/officeart/2005/8/layout/radial6"/>
    <dgm:cxn modelId="{75066937-8B27-4DB4-922E-BA3ECA52F26F}" type="presParOf" srcId="{41549B55-A337-4716-A99F-FCD08CA8000D}" destId="{8DEE4151-9E0E-41A4-A32A-2D8F248A6127}" srcOrd="3" destOrd="0" presId="urn:microsoft.com/office/officeart/2005/8/layout/radial6"/>
    <dgm:cxn modelId="{87054AFD-E4F5-41A3-AE5D-A3FE5B8B226F}" type="presParOf" srcId="{41549B55-A337-4716-A99F-FCD08CA8000D}" destId="{F8D13594-34DD-4542-B620-4EA87573829C}" srcOrd="4" destOrd="0" presId="urn:microsoft.com/office/officeart/2005/8/layout/radial6"/>
    <dgm:cxn modelId="{70462F52-3BDD-45C6-AD96-A9124775E6F0}" type="presParOf" srcId="{41549B55-A337-4716-A99F-FCD08CA8000D}" destId="{28FFDB9A-F6EB-4BBC-85BF-A689CE15761A}" srcOrd="5" destOrd="0" presId="urn:microsoft.com/office/officeart/2005/8/layout/radial6"/>
    <dgm:cxn modelId="{A0072EA4-2CEB-4550-9A92-2F67D67DBF35}" type="presParOf" srcId="{41549B55-A337-4716-A99F-FCD08CA8000D}" destId="{845E8F59-80C2-4ED3-B14B-2D9826F948D1}" srcOrd="6" destOrd="0" presId="urn:microsoft.com/office/officeart/2005/8/layout/radial6"/>
    <dgm:cxn modelId="{A47E9285-3D0F-4A4F-9E93-6F8151480811}" type="presParOf" srcId="{41549B55-A337-4716-A99F-FCD08CA8000D}" destId="{AD9FA43C-4224-4B1D-BC9E-8CF5D431AF8E}" srcOrd="7" destOrd="0" presId="urn:microsoft.com/office/officeart/2005/8/layout/radial6"/>
    <dgm:cxn modelId="{E6D796A4-2006-4A29-A0B7-226BD44D2EC0}" type="presParOf" srcId="{41549B55-A337-4716-A99F-FCD08CA8000D}" destId="{EC70314B-5C10-46A5-ABDC-F712418034E1}" srcOrd="8" destOrd="0" presId="urn:microsoft.com/office/officeart/2005/8/layout/radial6"/>
    <dgm:cxn modelId="{7B65E539-9A06-41DE-B1B1-8B296F6A1CF8}" type="presParOf" srcId="{41549B55-A337-4716-A99F-FCD08CA8000D}" destId="{F7CD544F-1756-41AA-9F9B-DD4496BFB700}" srcOrd="9" destOrd="0" presId="urn:microsoft.com/office/officeart/2005/8/layout/radial6"/>
    <dgm:cxn modelId="{90C4DAF5-6319-4836-8302-3FAAF2ED8456}" type="presParOf" srcId="{41549B55-A337-4716-A99F-FCD08CA8000D}" destId="{678B55D8-18B7-4CEC-ACAF-3D03F2010C33}" srcOrd="10" destOrd="0" presId="urn:microsoft.com/office/officeart/2005/8/layout/radial6"/>
    <dgm:cxn modelId="{2211E9EB-4477-4EA4-AFA3-F50D2F7B9B51}" type="presParOf" srcId="{41549B55-A337-4716-A99F-FCD08CA8000D}" destId="{BFD4D240-9E89-42BD-AB69-26ED3A2C01DE}" srcOrd="11" destOrd="0" presId="urn:microsoft.com/office/officeart/2005/8/layout/radial6"/>
    <dgm:cxn modelId="{78C574BE-110C-407C-A4F8-5BE80BBE05FB}" type="presParOf" srcId="{41549B55-A337-4716-A99F-FCD08CA8000D}" destId="{47ABAB26-9E9E-4918-849D-820B17B77C02}" srcOrd="12" destOrd="0" presId="urn:microsoft.com/office/officeart/2005/8/layout/radial6"/>
    <dgm:cxn modelId="{0BE59B9A-E50F-45F8-A1DF-0B451259D758}" type="presParOf" srcId="{41549B55-A337-4716-A99F-FCD08CA8000D}" destId="{84E7FD7F-FE37-47CC-80EF-6071AF9A804B}" srcOrd="13" destOrd="0" presId="urn:microsoft.com/office/officeart/2005/8/layout/radial6"/>
    <dgm:cxn modelId="{3A984526-8974-4BA7-AD35-FD4506E735C9}" type="presParOf" srcId="{41549B55-A337-4716-A99F-FCD08CA8000D}" destId="{F75F0DED-F781-4505-9F7F-3A4CAA01BB5E}" srcOrd="14" destOrd="0" presId="urn:microsoft.com/office/officeart/2005/8/layout/radial6"/>
    <dgm:cxn modelId="{CBEBC86F-3A7F-4697-AD8B-46FF69ED75C4}" type="presParOf" srcId="{41549B55-A337-4716-A99F-FCD08CA8000D}" destId="{54AB06D6-F3A9-4618-BCDB-4BD518B2315C}" srcOrd="15" destOrd="0" presId="urn:microsoft.com/office/officeart/2005/8/layout/radial6"/>
    <dgm:cxn modelId="{B136D6BE-3662-4194-88DD-67AEF0A543EC}" type="presParOf" srcId="{41549B55-A337-4716-A99F-FCD08CA8000D}" destId="{051537E1-F9A9-4451-B08E-C7F1B55FE6D5}" srcOrd="16" destOrd="0" presId="urn:microsoft.com/office/officeart/2005/8/layout/radial6"/>
    <dgm:cxn modelId="{42CD1E20-DB3E-4018-8BBA-9FC6DD3D9E8A}" type="presParOf" srcId="{41549B55-A337-4716-A99F-FCD08CA8000D}" destId="{F3A050AC-72EF-4FC7-8432-5F09F7E036E9}" srcOrd="17" destOrd="0" presId="urn:microsoft.com/office/officeart/2005/8/layout/radial6"/>
    <dgm:cxn modelId="{FB750D26-B13C-4894-B615-C09D57392CD2}" type="presParOf" srcId="{41549B55-A337-4716-A99F-FCD08CA8000D}" destId="{2004984B-C30B-45FB-A8DF-0476210EE4A4}" srcOrd="18" destOrd="0" presId="urn:microsoft.com/office/officeart/2005/8/layout/radial6"/>
    <dgm:cxn modelId="{A4294625-7CA4-4290-ACD7-EE0E3A6C5CC7}" type="presParOf" srcId="{41549B55-A337-4716-A99F-FCD08CA8000D}" destId="{84B2ED47-7DF4-419B-A8AB-0AEC86685A28}" srcOrd="19" destOrd="0" presId="urn:microsoft.com/office/officeart/2005/8/layout/radial6"/>
    <dgm:cxn modelId="{9D4C636A-27FA-4A70-AF7A-E0D62B603F2B}" type="presParOf" srcId="{41549B55-A337-4716-A99F-FCD08CA8000D}" destId="{F040B360-A9FD-4D57-AFF4-3654207E11B9}" srcOrd="20" destOrd="0" presId="urn:microsoft.com/office/officeart/2005/8/layout/radial6"/>
    <dgm:cxn modelId="{103AC0C7-C99D-437D-BE12-6748DC4ED9C0}" type="presParOf" srcId="{41549B55-A337-4716-A99F-FCD08CA8000D}" destId="{5E103D3B-19B3-4557-866C-6467CAEA955C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DD159C3-6E2B-4FB8-9D6E-1F66FAEF7DD7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C5AA7CA2-18FA-4AA2-88F7-44DAE38B197F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FF6600"/>
        </a:solidFill>
      </dgm:spPr>
      <dgm:t>
        <a:bodyPr/>
        <a:lstStyle/>
        <a:p>
          <a:endParaRPr lang="en-MY" sz="18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50F82D-ACA6-41E0-BE13-9C15AF1552B5}" type="parTrans" cxnId="{A581BBB4-90D2-425A-A6A1-C97DA67BA29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0A0B17-8213-4903-A1F2-6501546DE2A1}" type="sibTrans" cxnId="{A581BBB4-90D2-425A-A6A1-C97DA67BA29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107F46-BDC4-4402-B0E0-A8D39DD937D3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FFC000"/>
        </a:solidFill>
        <a:ln>
          <a:noFill/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riblet"/>
        </a:sp3d>
      </dgm:spPr>
      <dgm:t>
        <a:bodyPr/>
        <a:lstStyle/>
        <a:p>
          <a:r>
            <a: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AGENSI MEMPUNYAI SISTEM PEMBIAYAAN SENDIRI</a:t>
          </a:r>
          <a:endParaRPr lang="en-MY" sz="18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E7FF7E-0A7C-4015-9743-DEB7A373F416}" type="parTrans" cxnId="{56EB9DF3-D8D2-4E36-B39C-B5A2CB331D10}">
      <dgm:prSet/>
      <dgm:spPr>
        <a:solidFill>
          <a:srgbClr val="FF0000"/>
        </a:solidFill>
      </dgm:spPr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A89E04-1678-47D4-A14D-D01C44928644}" type="sibTrans" cxnId="{56EB9DF3-D8D2-4E36-B39C-B5A2CB331D10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12174-C360-443B-8C5B-105B2F2CE3C7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FFC000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riblet"/>
        </a:sp3d>
      </dgm:spPr>
      <dgm:t>
        <a:bodyPr/>
        <a:lstStyle/>
        <a:p>
          <a:r>
            <a: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BERALIH KEPADA SISTEM PERAKAUNAN BERKOMPUTER</a:t>
          </a:r>
          <a:endParaRPr lang="en-MY" sz="18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70A32D-2318-474A-A791-0B02358795D1}" type="parTrans" cxnId="{6CE9FBE9-D3EB-49AB-8D31-D6E1396D6F43}">
      <dgm:prSet/>
      <dgm:spPr>
        <a:solidFill>
          <a:srgbClr val="FF0000"/>
        </a:solidFill>
      </dgm:spPr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452B4F-6640-4ACC-906D-03F1ED5BAC3D}" type="sibTrans" cxnId="{6CE9FBE9-D3EB-49AB-8D31-D6E1396D6F43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31D19D-3CD6-4079-8D0D-086C585DE105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  <dgm:t>
        <a:bodyPr/>
        <a:lstStyle/>
        <a:p>
          <a:r>
            <a: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AGENSI SELENGGARA AKAUN SECARA MANUAL</a:t>
          </a:r>
          <a:endParaRPr lang="en-MY" sz="18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FF3469-E4A5-42D8-9E7D-B010FE612CD8}" type="parTrans" cxnId="{E5D49A17-9155-48BA-817B-308214684EA1}">
      <dgm:prSet/>
      <dgm:spPr>
        <a:solidFill>
          <a:srgbClr val="FF0000"/>
        </a:solidFill>
      </dgm:spPr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CC9132-1CFE-41F5-93CE-B4916C97D93E}" type="sibTrans" cxnId="{E5D49A17-9155-48BA-817B-308214684EA1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A364FC-F1D0-404E-8BC3-D02720658EB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FFC000"/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riblet"/>
        </a:sp3d>
      </dgm:spPr>
      <dgm:t>
        <a:bodyPr/>
        <a:lstStyle/>
        <a:p>
          <a:r>
            <a:rPr lang="en-US" sz="1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AGENSI MEMPUNYAI SISTEM ‘PAKEJ SAGA’</a:t>
          </a:r>
          <a:endParaRPr lang="en-MY" sz="18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FD1DBC-0FF8-487F-A9CC-DE58484FC089}" type="parTrans" cxnId="{8894EF61-6C29-4A4D-9755-913169207CD2}">
      <dgm:prSet/>
      <dgm:spPr>
        <a:solidFill>
          <a:srgbClr val="FF0000"/>
        </a:solidFill>
      </dgm:spPr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F823CC-FEEC-4923-8343-7866BB2719B8}" type="sibTrans" cxnId="{8894EF61-6C29-4A4D-9755-913169207CD2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1F14BA-C82A-4D23-9359-0E1DD1ABB7C8}" type="pres">
      <dgm:prSet presAssocID="{EDD159C3-6E2B-4FB8-9D6E-1F66FAEF7DD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8EC015DE-6332-4C3E-B038-95E257902E26}" type="pres">
      <dgm:prSet presAssocID="{C5AA7CA2-18FA-4AA2-88F7-44DAE38B197F}" presName="centerShape" presStyleLbl="node0" presStyleIdx="0" presStyleCnt="1" custScaleX="162313" custLinFactNeighborX="-3412" custLinFactNeighborY="-2668"/>
      <dgm:spPr/>
      <dgm:t>
        <a:bodyPr/>
        <a:lstStyle/>
        <a:p>
          <a:endParaRPr lang="en-MY"/>
        </a:p>
      </dgm:t>
    </dgm:pt>
    <dgm:pt modelId="{A692878C-7158-42A7-9BAD-A9B189EA7C15}" type="pres">
      <dgm:prSet presAssocID="{B0E7FF7E-0A7C-4015-9743-DEB7A373F416}" presName="parTrans" presStyleLbl="sibTrans2D1" presStyleIdx="0" presStyleCnt="4" custAng="10552613" custScaleX="137064" custScaleY="95073" custLinFactNeighborX="14185" custLinFactNeighborY="0"/>
      <dgm:spPr/>
      <dgm:t>
        <a:bodyPr/>
        <a:lstStyle/>
        <a:p>
          <a:endParaRPr lang="en-MY"/>
        </a:p>
      </dgm:t>
    </dgm:pt>
    <dgm:pt modelId="{84605D4C-3A32-4BA2-8F1B-0F6DB178AF8E}" type="pres">
      <dgm:prSet presAssocID="{B0E7FF7E-0A7C-4015-9743-DEB7A373F416}" presName="connectorText" presStyleLbl="sibTrans2D1" presStyleIdx="0" presStyleCnt="4"/>
      <dgm:spPr/>
      <dgm:t>
        <a:bodyPr/>
        <a:lstStyle/>
        <a:p>
          <a:endParaRPr lang="en-MY"/>
        </a:p>
      </dgm:t>
    </dgm:pt>
    <dgm:pt modelId="{FC4FB1D7-81DE-43B7-BA5B-7B4423F08A88}" type="pres">
      <dgm:prSet presAssocID="{33107F46-BDC4-4402-B0E0-A8D39DD937D3}" presName="node" presStyleLbl="node1" presStyleIdx="0" presStyleCnt="4" custScaleX="157093" custScaleY="97323" custRadScaleRad="100100" custRadScaleInc="-568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895268B-586A-434A-ACDD-C4533A63CA2B}" type="pres">
      <dgm:prSet presAssocID="{4770A32D-2318-474A-A791-0B02358795D1}" presName="parTrans" presStyleLbl="sibTrans2D1" presStyleIdx="1" presStyleCnt="4" custAng="10778925" custScaleX="138348" custScaleY="102138"/>
      <dgm:spPr/>
      <dgm:t>
        <a:bodyPr/>
        <a:lstStyle/>
        <a:p>
          <a:endParaRPr lang="en-MY"/>
        </a:p>
      </dgm:t>
    </dgm:pt>
    <dgm:pt modelId="{3982438C-04F9-42DF-BB11-4D0AB3AA62D5}" type="pres">
      <dgm:prSet presAssocID="{4770A32D-2318-474A-A791-0B02358795D1}" presName="connectorText" presStyleLbl="sibTrans2D1" presStyleIdx="1" presStyleCnt="4"/>
      <dgm:spPr/>
      <dgm:t>
        <a:bodyPr/>
        <a:lstStyle/>
        <a:p>
          <a:endParaRPr lang="en-MY"/>
        </a:p>
      </dgm:t>
    </dgm:pt>
    <dgm:pt modelId="{FF7077B1-4521-4DBC-BA30-BD6EC0FB28F0}" type="pres">
      <dgm:prSet presAssocID="{FF812174-C360-443B-8C5B-105B2F2CE3C7}" presName="node" presStyleLbl="node1" presStyleIdx="1" presStyleCnt="4" custScaleX="197610" custScaleY="109903" custRadScaleRad="164928" custRadScaleInc="-116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62F64E0-F0D0-4BAB-9040-7E8AE1266481}" type="pres">
      <dgm:prSet presAssocID="{2DFF3469-E4A5-42D8-9E7D-B010FE612CD8}" presName="parTrans" presStyleLbl="sibTrans2D1" presStyleIdx="2" presStyleCnt="4" custAng="14159408" custFlipHor="1" custScaleX="43586" custLinFactX="78913" custLinFactNeighborX="100000" custLinFactNeighborY="19950"/>
      <dgm:spPr/>
      <dgm:t>
        <a:bodyPr/>
        <a:lstStyle/>
        <a:p>
          <a:endParaRPr lang="en-MY"/>
        </a:p>
      </dgm:t>
    </dgm:pt>
    <dgm:pt modelId="{C244EBBC-EB3E-48E9-BD4D-F714CDECFA2A}" type="pres">
      <dgm:prSet presAssocID="{2DFF3469-E4A5-42D8-9E7D-B010FE612CD8}" presName="connectorText" presStyleLbl="sibTrans2D1" presStyleIdx="2" presStyleCnt="4"/>
      <dgm:spPr/>
      <dgm:t>
        <a:bodyPr/>
        <a:lstStyle/>
        <a:p>
          <a:endParaRPr lang="en-MY"/>
        </a:p>
      </dgm:t>
    </dgm:pt>
    <dgm:pt modelId="{5108E662-7F26-41FB-9F2D-8F416F33CE55}" type="pres">
      <dgm:prSet presAssocID="{4731D19D-3CD6-4079-8D0D-086C585DE105}" presName="node" presStyleLbl="node1" presStyleIdx="2" presStyleCnt="4" custScaleX="175904" custScaleY="106358" custRadScaleRad="176470" custRadScaleInc="-124860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F3B3793-5B80-45F3-80AE-DBE64027A722}" type="pres">
      <dgm:prSet presAssocID="{7EFD1DBC-0FF8-487F-A9CC-DE58484FC089}" presName="parTrans" presStyleLbl="sibTrans2D1" presStyleIdx="3" presStyleCnt="4" custFlipHor="1" custScaleX="145105" custScaleY="81150"/>
      <dgm:spPr/>
      <dgm:t>
        <a:bodyPr/>
        <a:lstStyle/>
        <a:p>
          <a:endParaRPr lang="en-MY"/>
        </a:p>
      </dgm:t>
    </dgm:pt>
    <dgm:pt modelId="{29BD90CB-AA17-4B39-9ACA-B056EFB99926}" type="pres">
      <dgm:prSet presAssocID="{7EFD1DBC-0FF8-487F-A9CC-DE58484FC089}" presName="connectorText" presStyleLbl="sibTrans2D1" presStyleIdx="3" presStyleCnt="4"/>
      <dgm:spPr/>
      <dgm:t>
        <a:bodyPr/>
        <a:lstStyle/>
        <a:p>
          <a:endParaRPr lang="en-MY"/>
        </a:p>
      </dgm:t>
    </dgm:pt>
    <dgm:pt modelId="{ED70BB92-9246-49AA-88B2-F8311573E88E}" type="pres">
      <dgm:prSet presAssocID="{03A364FC-F1D0-404E-8BC3-D02720658EB4}" presName="node" presStyleLbl="node1" presStyleIdx="3" presStyleCnt="4" custScaleX="166985" custScaleY="112535" custRadScaleRad="161847" custRadScaleInc="346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AA5BCEAD-739C-4D95-9503-F9F5F82703B0}" type="presOf" srcId="{C5AA7CA2-18FA-4AA2-88F7-44DAE38B197F}" destId="{8EC015DE-6332-4C3E-B038-95E257902E26}" srcOrd="0" destOrd="0" presId="urn:microsoft.com/office/officeart/2005/8/layout/radial5"/>
    <dgm:cxn modelId="{F2D9880E-AD51-495D-B9E3-09AC27D71419}" type="presOf" srcId="{7EFD1DBC-0FF8-487F-A9CC-DE58484FC089}" destId="{5F3B3793-5B80-45F3-80AE-DBE64027A722}" srcOrd="0" destOrd="0" presId="urn:microsoft.com/office/officeart/2005/8/layout/radial5"/>
    <dgm:cxn modelId="{DB8561C2-D2A4-4945-A2F1-E02A34E5D6EF}" type="presOf" srcId="{4770A32D-2318-474A-A791-0B02358795D1}" destId="{3982438C-04F9-42DF-BB11-4D0AB3AA62D5}" srcOrd="1" destOrd="0" presId="urn:microsoft.com/office/officeart/2005/8/layout/radial5"/>
    <dgm:cxn modelId="{56EB9DF3-D8D2-4E36-B39C-B5A2CB331D10}" srcId="{C5AA7CA2-18FA-4AA2-88F7-44DAE38B197F}" destId="{33107F46-BDC4-4402-B0E0-A8D39DD937D3}" srcOrd="0" destOrd="0" parTransId="{B0E7FF7E-0A7C-4015-9743-DEB7A373F416}" sibTransId="{57A89E04-1678-47D4-A14D-D01C44928644}"/>
    <dgm:cxn modelId="{2ACE13AE-1627-4976-97D8-9CDD9779895C}" type="presOf" srcId="{EDD159C3-6E2B-4FB8-9D6E-1F66FAEF7DD7}" destId="{F81F14BA-C82A-4D23-9359-0E1DD1ABB7C8}" srcOrd="0" destOrd="0" presId="urn:microsoft.com/office/officeart/2005/8/layout/radial5"/>
    <dgm:cxn modelId="{A581BBB4-90D2-425A-A6A1-C97DA67BA29A}" srcId="{EDD159C3-6E2B-4FB8-9D6E-1F66FAEF7DD7}" destId="{C5AA7CA2-18FA-4AA2-88F7-44DAE38B197F}" srcOrd="0" destOrd="0" parTransId="{E150F82D-ACA6-41E0-BE13-9C15AF1552B5}" sibTransId="{C90A0B17-8213-4903-A1F2-6501546DE2A1}"/>
    <dgm:cxn modelId="{6CE9FBE9-D3EB-49AB-8D31-D6E1396D6F43}" srcId="{C5AA7CA2-18FA-4AA2-88F7-44DAE38B197F}" destId="{FF812174-C360-443B-8C5B-105B2F2CE3C7}" srcOrd="1" destOrd="0" parTransId="{4770A32D-2318-474A-A791-0B02358795D1}" sibTransId="{EC452B4F-6640-4ACC-906D-03F1ED5BAC3D}"/>
    <dgm:cxn modelId="{98913A47-113E-4C75-BA99-F55F3006E50D}" type="presOf" srcId="{B0E7FF7E-0A7C-4015-9743-DEB7A373F416}" destId="{84605D4C-3A32-4BA2-8F1B-0F6DB178AF8E}" srcOrd="1" destOrd="0" presId="urn:microsoft.com/office/officeart/2005/8/layout/radial5"/>
    <dgm:cxn modelId="{BD6A1092-D0BC-4BE1-AE00-B7F2887E5F4E}" type="presOf" srcId="{7EFD1DBC-0FF8-487F-A9CC-DE58484FC089}" destId="{29BD90CB-AA17-4B39-9ACA-B056EFB99926}" srcOrd="1" destOrd="0" presId="urn:microsoft.com/office/officeart/2005/8/layout/radial5"/>
    <dgm:cxn modelId="{E5D49A17-9155-48BA-817B-308214684EA1}" srcId="{C5AA7CA2-18FA-4AA2-88F7-44DAE38B197F}" destId="{4731D19D-3CD6-4079-8D0D-086C585DE105}" srcOrd="2" destOrd="0" parTransId="{2DFF3469-E4A5-42D8-9E7D-B010FE612CD8}" sibTransId="{F4CC9132-1CFE-41F5-93CE-B4916C97D93E}"/>
    <dgm:cxn modelId="{12337BD6-3AEF-4B3C-BA05-30AC54E155B8}" type="presOf" srcId="{2DFF3469-E4A5-42D8-9E7D-B010FE612CD8}" destId="{C244EBBC-EB3E-48E9-BD4D-F714CDECFA2A}" srcOrd="1" destOrd="0" presId="urn:microsoft.com/office/officeart/2005/8/layout/radial5"/>
    <dgm:cxn modelId="{318F5F04-1DD4-417E-901B-FAA199E17950}" type="presOf" srcId="{4731D19D-3CD6-4079-8D0D-086C585DE105}" destId="{5108E662-7F26-41FB-9F2D-8F416F33CE55}" srcOrd="0" destOrd="0" presId="urn:microsoft.com/office/officeart/2005/8/layout/radial5"/>
    <dgm:cxn modelId="{EF030E5A-1F21-4D0E-9C99-AC5808C75057}" type="presOf" srcId="{2DFF3469-E4A5-42D8-9E7D-B010FE612CD8}" destId="{B62F64E0-F0D0-4BAB-9040-7E8AE1266481}" srcOrd="0" destOrd="0" presId="urn:microsoft.com/office/officeart/2005/8/layout/radial5"/>
    <dgm:cxn modelId="{B83F3DB9-7E33-4550-A052-D678369AD3F7}" type="presOf" srcId="{33107F46-BDC4-4402-B0E0-A8D39DD937D3}" destId="{FC4FB1D7-81DE-43B7-BA5B-7B4423F08A88}" srcOrd="0" destOrd="0" presId="urn:microsoft.com/office/officeart/2005/8/layout/radial5"/>
    <dgm:cxn modelId="{22091258-CBC5-42C0-8724-E2DBF761552C}" type="presOf" srcId="{FF812174-C360-443B-8C5B-105B2F2CE3C7}" destId="{FF7077B1-4521-4DBC-BA30-BD6EC0FB28F0}" srcOrd="0" destOrd="0" presId="urn:microsoft.com/office/officeart/2005/8/layout/radial5"/>
    <dgm:cxn modelId="{4FA16057-C1D1-4E86-ABC1-A00FE26BE634}" type="presOf" srcId="{03A364FC-F1D0-404E-8BC3-D02720658EB4}" destId="{ED70BB92-9246-49AA-88B2-F8311573E88E}" srcOrd="0" destOrd="0" presId="urn:microsoft.com/office/officeart/2005/8/layout/radial5"/>
    <dgm:cxn modelId="{8894EF61-6C29-4A4D-9755-913169207CD2}" srcId="{C5AA7CA2-18FA-4AA2-88F7-44DAE38B197F}" destId="{03A364FC-F1D0-404E-8BC3-D02720658EB4}" srcOrd="3" destOrd="0" parTransId="{7EFD1DBC-0FF8-487F-A9CC-DE58484FC089}" sibTransId="{8FF823CC-FEEC-4923-8343-7866BB2719B8}"/>
    <dgm:cxn modelId="{08D5F1B1-00F6-4E41-AACA-4A4D8566E4F8}" type="presOf" srcId="{B0E7FF7E-0A7C-4015-9743-DEB7A373F416}" destId="{A692878C-7158-42A7-9BAD-A9B189EA7C15}" srcOrd="0" destOrd="0" presId="urn:microsoft.com/office/officeart/2005/8/layout/radial5"/>
    <dgm:cxn modelId="{4F0E90F5-F57C-4797-8EB3-CF91D14DE794}" type="presOf" srcId="{4770A32D-2318-474A-A791-0B02358795D1}" destId="{0895268B-586A-434A-ACDD-C4533A63CA2B}" srcOrd="0" destOrd="0" presId="urn:microsoft.com/office/officeart/2005/8/layout/radial5"/>
    <dgm:cxn modelId="{76EEA002-01EB-4914-A3FF-81710AA4293D}" type="presParOf" srcId="{F81F14BA-C82A-4D23-9359-0E1DD1ABB7C8}" destId="{8EC015DE-6332-4C3E-B038-95E257902E26}" srcOrd="0" destOrd="0" presId="urn:microsoft.com/office/officeart/2005/8/layout/radial5"/>
    <dgm:cxn modelId="{AFDCE62E-3228-473C-993E-A9231258F6C7}" type="presParOf" srcId="{F81F14BA-C82A-4D23-9359-0E1DD1ABB7C8}" destId="{A692878C-7158-42A7-9BAD-A9B189EA7C15}" srcOrd="1" destOrd="0" presId="urn:microsoft.com/office/officeart/2005/8/layout/radial5"/>
    <dgm:cxn modelId="{2DE403B4-267A-498E-8EF3-8BA88D835661}" type="presParOf" srcId="{A692878C-7158-42A7-9BAD-A9B189EA7C15}" destId="{84605D4C-3A32-4BA2-8F1B-0F6DB178AF8E}" srcOrd="0" destOrd="0" presId="urn:microsoft.com/office/officeart/2005/8/layout/radial5"/>
    <dgm:cxn modelId="{A1434358-2C4C-491E-A349-E0280EEC300F}" type="presParOf" srcId="{F81F14BA-C82A-4D23-9359-0E1DD1ABB7C8}" destId="{FC4FB1D7-81DE-43B7-BA5B-7B4423F08A88}" srcOrd="2" destOrd="0" presId="urn:microsoft.com/office/officeart/2005/8/layout/radial5"/>
    <dgm:cxn modelId="{B81D9FD3-AABC-49FE-B5EC-E8F9B289671B}" type="presParOf" srcId="{F81F14BA-C82A-4D23-9359-0E1DD1ABB7C8}" destId="{0895268B-586A-434A-ACDD-C4533A63CA2B}" srcOrd="3" destOrd="0" presId="urn:microsoft.com/office/officeart/2005/8/layout/radial5"/>
    <dgm:cxn modelId="{DC64B2CA-5A54-45AB-8F5D-E0F604D0459F}" type="presParOf" srcId="{0895268B-586A-434A-ACDD-C4533A63CA2B}" destId="{3982438C-04F9-42DF-BB11-4D0AB3AA62D5}" srcOrd="0" destOrd="0" presId="urn:microsoft.com/office/officeart/2005/8/layout/radial5"/>
    <dgm:cxn modelId="{79292B92-29D8-4B67-A763-CFE5A256D617}" type="presParOf" srcId="{F81F14BA-C82A-4D23-9359-0E1DD1ABB7C8}" destId="{FF7077B1-4521-4DBC-BA30-BD6EC0FB28F0}" srcOrd="4" destOrd="0" presId="urn:microsoft.com/office/officeart/2005/8/layout/radial5"/>
    <dgm:cxn modelId="{CBE773D5-4460-48A4-BED9-41852B8CC368}" type="presParOf" srcId="{F81F14BA-C82A-4D23-9359-0E1DD1ABB7C8}" destId="{B62F64E0-F0D0-4BAB-9040-7E8AE1266481}" srcOrd="5" destOrd="0" presId="urn:microsoft.com/office/officeart/2005/8/layout/radial5"/>
    <dgm:cxn modelId="{F9AB66B9-001C-421F-8F1F-4F739D6BAC83}" type="presParOf" srcId="{B62F64E0-F0D0-4BAB-9040-7E8AE1266481}" destId="{C244EBBC-EB3E-48E9-BD4D-F714CDECFA2A}" srcOrd="0" destOrd="0" presId="urn:microsoft.com/office/officeart/2005/8/layout/radial5"/>
    <dgm:cxn modelId="{AE12B0C0-80AE-4D2F-AB28-8B05546E0815}" type="presParOf" srcId="{F81F14BA-C82A-4D23-9359-0E1DD1ABB7C8}" destId="{5108E662-7F26-41FB-9F2D-8F416F33CE55}" srcOrd="6" destOrd="0" presId="urn:microsoft.com/office/officeart/2005/8/layout/radial5"/>
    <dgm:cxn modelId="{58A6EE92-6A76-48AC-944C-E391ACC1BAD7}" type="presParOf" srcId="{F81F14BA-C82A-4D23-9359-0E1DD1ABB7C8}" destId="{5F3B3793-5B80-45F3-80AE-DBE64027A722}" srcOrd="7" destOrd="0" presId="urn:microsoft.com/office/officeart/2005/8/layout/radial5"/>
    <dgm:cxn modelId="{1DCC31B3-157D-45C7-A3A4-332ABA93C6E8}" type="presParOf" srcId="{5F3B3793-5B80-45F3-80AE-DBE64027A722}" destId="{29BD90CB-AA17-4B39-9ACA-B056EFB99926}" srcOrd="0" destOrd="0" presId="urn:microsoft.com/office/officeart/2005/8/layout/radial5"/>
    <dgm:cxn modelId="{63C6B8DB-E674-4BF8-AAED-7F01E5021287}" type="presParOf" srcId="{F81F14BA-C82A-4D23-9359-0E1DD1ABB7C8}" destId="{ED70BB92-9246-49AA-88B2-F8311573E88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27997E2-3BC9-4B18-9EED-27B13C66AF93}" type="doc">
      <dgm:prSet loTypeId="urn:microsoft.com/office/officeart/2005/8/layout/bProcess4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MY"/>
        </a:p>
      </dgm:t>
    </dgm:pt>
    <dgm:pt modelId="{D1E2F798-0472-4C98-8AC9-35FDB58FBDBC}">
      <dgm:prSet phldrT="[Text]"/>
      <dgm:spPr>
        <a:gradFill rotWithShape="0">
          <a:gsLst>
            <a:gs pos="0">
              <a:srgbClr val="FFFF00"/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LEJAR AM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9C4328-2E5A-40C6-8D1B-E38D8AC42892}" type="parTrans" cxnId="{54516A34-F7A8-430D-BC21-601DCDCB5B7A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835ABF-4EE6-4D19-856E-F17CB3D84CB6}" type="sibTrans" cxnId="{54516A34-F7A8-430D-BC21-601DCDCB5B7A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E76E8-C699-408F-92B6-FE1F22EAC3A5}">
      <dgm:prSet phldrT="[Text]"/>
      <dgm:spPr>
        <a:gradFill rotWithShape="0">
          <a:gsLst>
            <a:gs pos="0">
              <a:srgbClr val="10E639"/>
            </a:gs>
            <a:gs pos="80000">
              <a:schemeClr val="accent5">
                <a:hueOff val="-72957"/>
                <a:satOff val="3066"/>
                <a:lumOff val="-2760"/>
                <a:alphaOff val="0"/>
                <a:shade val="93000"/>
                <a:satMod val="130000"/>
              </a:schemeClr>
            </a:gs>
            <a:gs pos="100000">
              <a:schemeClr val="accent5">
                <a:hueOff val="-72957"/>
                <a:satOff val="3066"/>
                <a:lumOff val="-276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BUKU TUNAI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21E47E-596A-4D66-A6BC-5F3415D1E317}" type="parTrans" cxnId="{1794D25B-CA9C-4DDC-A97B-4237F3808D2B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FF6A52-D069-4217-9542-CA09007DAA95}" type="sibTrans" cxnId="{1794D25B-CA9C-4DDC-A97B-4237F3808D2B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E40BEF-BC3B-443B-9666-277531BA7E48}">
      <dgm:prSet phldrT="[Text]"/>
      <dgm:spPr>
        <a:gradFill rotWithShape="0">
          <a:gsLst>
            <a:gs pos="0">
              <a:srgbClr val="FF99FF"/>
            </a:gs>
            <a:gs pos="80000">
              <a:schemeClr val="accent5">
                <a:hueOff val="-145915"/>
                <a:satOff val="6132"/>
                <a:lumOff val="-5520"/>
                <a:alphaOff val="0"/>
                <a:shade val="93000"/>
                <a:satMod val="130000"/>
              </a:schemeClr>
            </a:gs>
            <a:gs pos="100000">
              <a:schemeClr val="accent5">
                <a:hueOff val="-145915"/>
                <a:satOff val="6132"/>
                <a:lumOff val="-552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AKAUN BELUM BAYAR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B795F7-FE70-4FBC-8A0F-49313F99D729}" type="parTrans" cxnId="{41E73DA6-47C0-414B-8F43-8A2EB1FB62CB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77EDC3-82DB-4D02-AB18-EFD4465D4802}" type="sibTrans" cxnId="{41E73DA6-47C0-414B-8F43-8A2EB1FB62CB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48D7AF-F11A-4518-8F97-028B83622EB3}">
      <dgm:prSet phldrT="[Text]"/>
      <dgm:spPr>
        <a:gradFill rotWithShape="0">
          <a:gsLst>
            <a:gs pos="0">
              <a:srgbClr val="FF6600"/>
            </a:gs>
            <a:gs pos="80000">
              <a:schemeClr val="accent5">
                <a:hueOff val="-218872"/>
                <a:satOff val="9197"/>
                <a:lumOff val="-8281"/>
                <a:alphaOff val="0"/>
                <a:shade val="93000"/>
                <a:satMod val="130000"/>
              </a:schemeClr>
            </a:gs>
            <a:gs pos="100000">
              <a:schemeClr val="accent5">
                <a:hueOff val="-218872"/>
                <a:satOff val="9197"/>
                <a:lumOff val="-8281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AKAUN BELUM TERIMA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2E5EBC-2447-46BC-9E04-D2B93CF28F33}" type="parTrans" cxnId="{321F8CC5-B08D-472C-A6F6-077B2A130305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DD3906-8B52-45F6-B78F-E6F6EE14B2AA}" type="sibTrans" cxnId="{321F8CC5-B08D-472C-A6F6-077B2A130305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EA18CF-A2C6-4D23-B74C-B7EA3C653350}">
      <dgm:prSet phldrT="[Text]"/>
      <dgm:spPr>
        <a:gradFill rotWithShape="0">
          <a:gsLst>
            <a:gs pos="0">
              <a:srgbClr val="FFC000"/>
            </a:gs>
            <a:gs pos="80000">
              <a:schemeClr val="accent5">
                <a:hueOff val="-291830"/>
                <a:satOff val="12263"/>
                <a:lumOff val="-11041"/>
                <a:alphaOff val="0"/>
                <a:shade val="93000"/>
                <a:satMod val="130000"/>
              </a:schemeClr>
            </a:gs>
            <a:gs pos="100000">
              <a:schemeClr val="accent5">
                <a:hueOff val="-291830"/>
                <a:satOff val="12263"/>
                <a:lumOff val="-11041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KAWALAN BAJET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7A5D0F-3A61-4672-822D-386A3F86B77D}" type="parTrans" cxnId="{04981242-90AD-402C-A783-35580AF8BF9C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ABB068-A7BC-4862-A519-59CF00C3AFB1}" type="sibTrans" cxnId="{04981242-90AD-402C-A783-35580AF8BF9C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4DD53C-8601-4F5B-ABED-293329B0BEFF}">
      <dgm:prSet phldrT="[Text]"/>
      <dgm:spPr>
        <a:gradFill rotWithShape="0">
          <a:gsLst>
            <a:gs pos="0">
              <a:srgbClr val="03136A"/>
            </a:gs>
            <a:gs pos="80000">
              <a:schemeClr val="accent5">
                <a:hueOff val="-364787"/>
                <a:satOff val="15329"/>
                <a:lumOff val="-13801"/>
                <a:alphaOff val="0"/>
                <a:shade val="93000"/>
                <a:satMod val="130000"/>
              </a:schemeClr>
            </a:gs>
            <a:gs pos="100000">
              <a:schemeClr val="accent5">
                <a:hueOff val="-364787"/>
                <a:satOff val="15329"/>
                <a:lumOff val="-13801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PEROLEHAN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BD4AFD-32FE-4786-888A-8501367832F7}" type="parTrans" cxnId="{3DCFE91F-2FB5-47D7-ACA8-F47DC0CE3515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322E5B-73DE-49B5-A17E-06167E431380}" type="sibTrans" cxnId="{3DCFE91F-2FB5-47D7-ACA8-F47DC0CE3515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40B3F4-C9A9-427D-9889-FDE527CCB105}">
      <dgm:prSet phldrT="[Text]"/>
      <dgm:spPr>
        <a:gradFill rotWithShape="0">
          <a:gsLst>
            <a:gs pos="0">
              <a:schemeClr val="bg1"/>
            </a:gs>
            <a:gs pos="80000">
              <a:schemeClr val="accent5">
                <a:hueOff val="-437744"/>
                <a:satOff val="18395"/>
                <a:lumOff val="-16561"/>
                <a:alphaOff val="0"/>
                <a:shade val="93000"/>
                <a:satMod val="130000"/>
              </a:schemeClr>
            </a:gs>
            <a:gs pos="100000">
              <a:schemeClr val="accent5">
                <a:hueOff val="-437744"/>
                <a:satOff val="18395"/>
                <a:lumOff val="-16561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PENGURUSAN ASET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DB7333-1DC5-4EEA-9D4A-DAA5E85EABCB}" type="parTrans" cxnId="{636C88AA-0458-4E21-B6A8-D1B7E62E3C71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0AD1D0-8C05-412F-9797-8B82D1EF1502}" type="sibTrans" cxnId="{636C88AA-0458-4E21-B6A8-D1B7E62E3C71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B48BEE-7817-4137-B36E-266246380E3D}">
      <dgm:prSet phldrT="[Text]"/>
      <dgm:spPr>
        <a:gradFill rotWithShape="0">
          <a:gsLst>
            <a:gs pos="0">
              <a:srgbClr val="FF0000"/>
            </a:gs>
            <a:gs pos="80000">
              <a:schemeClr val="accent5">
                <a:hueOff val="-510702"/>
                <a:satOff val="21460"/>
                <a:lumOff val="-19322"/>
                <a:alphaOff val="0"/>
                <a:shade val="93000"/>
                <a:satMod val="130000"/>
              </a:schemeClr>
            </a:gs>
            <a:gs pos="100000">
              <a:schemeClr val="accent5">
                <a:hueOff val="-510702"/>
                <a:satOff val="21460"/>
                <a:lumOff val="-19322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INVENTORI 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7722B5-2308-4BF4-881A-6BDEA68963E1}" type="parTrans" cxnId="{591724C6-0F56-4FCE-945F-DA47529DED41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1AD570-A9C7-40D6-A282-DAFE37EFFF66}" type="sibTrans" cxnId="{591724C6-0F56-4FCE-945F-DA47529DED41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66D40D-C640-4E7E-8E83-F809A7A479E2}">
      <dgm:prSet phldrT="[Text]"/>
      <dgm:spPr>
        <a:gradFill rotWithShape="0">
          <a:gsLst>
            <a:gs pos="0">
              <a:srgbClr val="92D050"/>
            </a:gs>
            <a:gs pos="80000">
              <a:schemeClr val="accent5">
                <a:hueOff val="-656616"/>
                <a:satOff val="27592"/>
                <a:lumOff val="-24842"/>
                <a:alphaOff val="0"/>
                <a:shade val="93000"/>
                <a:satMod val="130000"/>
              </a:schemeClr>
            </a:gs>
            <a:gs pos="100000">
              <a:schemeClr val="accent5">
                <a:hueOff val="-656616"/>
                <a:satOff val="27592"/>
                <a:lumOff val="-24842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SISTEM MAKLUMAT PENGURUSAN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C93F7C-0424-4CEB-9491-C78B0F8C902C}" type="parTrans" cxnId="{7E11A74F-53C7-4179-9BCC-06D2AAC2BEE1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C4B8F0-F266-46D3-B2AA-17DE644219B3}" type="sibTrans" cxnId="{7E11A74F-53C7-4179-9BCC-06D2AAC2BEE1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741C38-8C4E-4D75-AA02-A30471BD82C9}">
      <dgm:prSet phldrT="[Text]"/>
      <dgm:spPr>
        <a:gradFill rotWithShape="0">
          <a:gsLst>
            <a:gs pos="0">
              <a:srgbClr val="FFFF00"/>
            </a:gs>
            <a:gs pos="80000">
              <a:schemeClr val="accent5">
                <a:hueOff val="-729574"/>
                <a:satOff val="30658"/>
                <a:lumOff val="-276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29574"/>
                <a:satOff val="30658"/>
                <a:lumOff val="-27602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PENGKOSAN PROJEK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059182-003E-4A7B-AF82-963936556FA0}" type="parTrans" cxnId="{E2A10DAB-51E4-4C02-A5F8-219E55DEA5CC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B337C0-64A1-4C58-8A9B-61B6175E64AD}" type="sibTrans" cxnId="{E2A10DAB-51E4-4C02-A5F8-219E55DEA5CC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CD1190-C395-44C0-84AE-F1304CFD2A33}">
      <dgm:prSet phldrT="[Text]"/>
      <dgm:spPr>
        <a:gradFill rotWithShape="0">
          <a:gsLst>
            <a:gs pos="0">
              <a:srgbClr val="FF0000"/>
            </a:gs>
            <a:gs pos="80000">
              <a:schemeClr val="accent5">
                <a:hueOff val="-802531"/>
                <a:satOff val="33723"/>
                <a:lumOff val="-30363"/>
                <a:alphaOff val="0"/>
                <a:shade val="93000"/>
                <a:satMod val="130000"/>
              </a:schemeClr>
            </a:gs>
            <a:gs pos="100000">
              <a:schemeClr val="accent5">
                <a:hueOff val="-802531"/>
                <a:satOff val="33723"/>
                <a:lumOff val="-30363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PELABURAN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EEC5F3-5BBF-4492-A2FD-0261F0B4F842}" type="parTrans" cxnId="{EB8DFF74-2F60-4CF1-9A85-CAB915C589C5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C9CFD4-D62C-48C7-90D2-E411309F9F90}" type="sibTrans" cxnId="{EB8DFF74-2F60-4CF1-9A85-CAB915C589C5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618BC5-C9A0-4E7B-A48B-8271DE072C30}">
      <dgm:prSet phldrT="[Text]"/>
      <dgm:spPr>
        <a:gradFill rotWithShape="0">
          <a:gsLst>
            <a:gs pos="0">
              <a:schemeClr val="bg1"/>
            </a:gs>
            <a:gs pos="80000">
              <a:schemeClr val="accent5">
                <a:hueOff val="-875489"/>
                <a:satOff val="36789"/>
                <a:lumOff val="-33123"/>
                <a:alphaOff val="0"/>
                <a:shade val="93000"/>
                <a:satMod val="130000"/>
              </a:schemeClr>
            </a:gs>
            <a:gs pos="100000">
              <a:schemeClr val="accent5">
                <a:hueOff val="-875489"/>
                <a:satOff val="36789"/>
                <a:lumOff val="-33123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PINJAMAN DAN PAJAKAN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03D781-38D5-4D4A-8583-CC4DA6A4364D}" type="parTrans" cxnId="{F082B895-01B3-4958-A604-C7D88C5B9627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2ECE20-30CF-4AE5-8443-D1FB3D689980}" type="sibTrans" cxnId="{F082B895-01B3-4958-A604-C7D88C5B9627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EDD812-69C8-4DEC-8474-3D444E81337A}">
      <dgm:prSet phldrT="[Text]"/>
      <dgm:spPr>
        <a:gradFill rotWithShape="0">
          <a:gsLst>
            <a:gs pos="0">
              <a:srgbClr val="FF99FF"/>
            </a:gs>
            <a:gs pos="80000">
              <a:schemeClr val="accent5">
                <a:hueOff val="-948446"/>
                <a:satOff val="39855"/>
                <a:lumOff val="-35883"/>
                <a:alphaOff val="0"/>
                <a:shade val="93000"/>
                <a:satMod val="130000"/>
              </a:schemeClr>
            </a:gs>
            <a:gs pos="100000">
              <a:schemeClr val="accent5">
                <a:hueOff val="-948446"/>
                <a:satOff val="39855"/>
                <a:lumOff val="-35883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AKAUN SUBSIDIARI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6AF63D-331B-4829-94CD-6EA6662BC210}" type="parTrans" cxnId="{682DC4D7-4D25-4C8B-B29E-17B30E513398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201F69-9674-4A27-B7CE-EFE790B7BA2C}" type="sibTrans" cxnId="{682DC4D7-4D25-4C8B-B29E-17B30E513398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4DB0DA-A395-495E-AE62-48176A329D80}">
      <dgm:prSet phldrT="[Text]"/>
      <dgm:spPr>
        <a:gradFill rotWithShape="0">
          <a:gsLst>
            <a:gs pos="0">
              <a:srgbClr val="7030A0"/>
            </a:gs>
            <a:gs pos="80000">
              <a:schemeClr val="accent5">
                <a:hueOff val="-583659"/>
                <a:satOff val="24526"/>
                <a:lumOff val="-22082"/>
                <a:alphaOff val="0"/>
                <a:shade val="93000"/>
                <a:satMod val="130000"/>
              </a:schemeClr>
            </a:gs>
            <a:gs pos="100000">
              <a:schemeClr val="accent5">
                <a:hueOff val="-583659"/>
                <a:satOff val="24526"/>
                <a:lumOff val="-22082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GAJI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4A208E-CF84-4E52-923F-E8BA9452B74B}" type="sibTrans" cxnId="{67606076-70E7-4050-AA6A-28861B7994F9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6D65B1-48FB-4FA3-8204-EB9EEA57B7D5}" type="parTrans" cxnId="{67606076-70E7-4050-AA6A-28861B7994F9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5D2D8-E98D-47FB-879F-C37E781AC5CE}" type="pres">
      <dgm:prSet presAssocID="{727997E2-3BC9-4B18-9EED-27B13C66AF9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MY"/>
        </a:p>
      </dgm:t>
    </dgm:pt>
    <dgm:pt modelId="{D7A8EC42-8C50-4DE7-B32E-60630CCFBF41}" type="pres">
      <dgm:prSet presAssocID="{D1E2F798-0472-4C98-8AC9-35FDB58FBDBC}" presName="compNode" presStyleCnt="0"/>
      <dgm:spPr/>
    </dgm:pt>
    <dgm:pt modelId="{4EA0D122-2236-4BF5-9DD7-C397249268CA}" type="pres">
      <dgm:prSet presAssocID="{D1E2F798-0472-4C98-8AC9-35FDB58FBDBC}" presName="dummyConnPt" presStyleCnt="0"/>
      <dgm:spPr/>
    </dgm:pt>
    <dgm:pt modelId="{0B2E16FB-9EA8-4834-A1F1-2CB21C7B6B0B}" type="pres">
      <dgm:prSet presAssocID="{D1E2F798-0472-4C98-8AC9-35FDB58FBDBC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6F6A9DE8-3EC2-4175-A171-5AA9D725231E}" type="pres">
      <dgm:prSet presAssocID="{3F835ABF-4EE6-4D19-856E-F17CB3D84CB6}" presName="sibTrans" presStyleLbl="bgSibTrans2D1" presStyleIdx="0" presStyleCnt="13"/>
      <dgm:spPr/>
      <dgm:t>
        <a:bodyPr/>
        <a:lstStyle/>
        <a:p>
          <a:endParaRPr lang="en-MY"/>
        </a:p>
      </dgm:t>
    </dgm:pt>
    <dgm:pt modelId="{722E4D3A-4967-4FCC-B46C-2796742D3A88}" type="pres">
      <dgm:prSet presAssocID="{98FE76E8-C699-408F-92B6-FE1F22EAC3A5}" presName="compNode" presStyleCnt="0"/>
      <dgm:spPr/>
    </dgm:pt>
    <dgm:pt modelId="{D2728427-1505-4BB3-97A8-697C1F34CBF5}" type="pres">
      <dgm:prSet presAssocID="{98FE76E8-C699-408F-92B6-FE1F22EAC3A5}" presName="dummyConnPt" presStyleCnt="0"/>
      <dgm:spPr/>
    </dgm:pt>
    <dgm:pt modelId="{2EA6F337-9DB9-455B-87F6-21ED20AC3CB1}" type="pres">
      <dgm:prSet presAssocID="{98FE76E8-C699-408F-92B6-FE1F22EAC3A5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BCCA7A7-2C57-48D5-A3E9-085082D37FE5}" type="pres">
      <dgm:prSet presAssocID="{66FF6A52-D069-4217-9542-CA09007DAA95}" presName="sibTrans" presStyleLbl="bgSibTrans2D1" presStyleIdx="1" presStyleCnt="13"/>
      <dgm:spPr/>
      <dgm:t>
        <a:bodyPr/>
        <a:lstStyle/>
        <a:p>
          <a:endParaRPr lang="en-MY"/>
        </a:p>
      </dgm:t>
    </dgm:pt>
    <dgm:pt modelId="{84244DE7-4CE8-4087-BCE2-A48A3409FCD8}" type="pres">
      <dgm:prSet presAssocID="{D9E40BEF-BC3B-443B-9666-277531BA7E48}" presName="compNode" presStyleCnt="0"/>
      <dgm:spPr/>
    </dgm:pt>
    <dgm:pt modelId="{B651EC29-46B1-409B-92E5-B4A6596D566A}" type="pres">
      <dgm:prSet presAssocID="{D9E40BEF-BC3B-443B-9666-277531BA7E48}" presName="dummyConnPt" presStyleCnt="0"/>
      <dgm:spPr/>
    </dgm:pt>
    <dgm:pt modelId="{24768850-E1DF-4B76-ABE9-1BD48834D0B6}" type="pres">
      <dgm:prSet presAssocID="{D9E40BEF-BC3B-443B-9666-277531BA7E48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EF8148E7-4E61-4194-AAF9-F6D19CF69C9E}" type="pres">
      <dgm:prSet presAssocID="{3977EDC3-82DB-4D02-AB18-EFD4465D4802}" presName="sibTrans" presStyleLbl="bgSibTrans2D1" presStyleIdx="2" presStyleCnt="13"/>
      <dgm:spPr/>
      <dgm:t>
        <a:bodyPr/>
        <a:lstStyle/>
        <a:p>
          <a:endParaRPr lang="en-MY"/>
        </a:p>
      </dgm:t>
    </dgm:pt>
    <dgm:pt modelId="{62CA0FDA-5D67-4B98-8127-ECD32A385E05}" type="pres">
      <dgm:prSet presAssocID="{1D48D7AF-F11A-4518-8F97-028B83622EB3}" presName="compNode" presStyleCnt="0"/>
      <dgm:spPr/>
    </dgm:pt>
    <dgm:pt modelId="{35F68A9D-7DB4-4450-AA53-8DAB4CD7F3C0}" type="pres">
      <dgm:prSet presAssocID="{1D48D7AF-F11A-4518-8F97-028B83622EB3}" presName="dummyConnPt" presStyleCnt="0"/>
      <dgm:spPr/>
    </dgm:pt>
    <dgm:pt modelId="{84448422-EC7C-4057-A0B3-2F3CA1DF068D}" type="pres">
      <dgm:prSet presAssocID="{1D48D7AF-F11A-4518-8F97-028B83622EB3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FFF7251D-C906-4E2C-9922-31C12ED888A0}" type="pres">
      <dgm:prSet presAssocID="{29DD3906-8B52-45F6-B78F-E6F6EE14B2AA}" presName="sibTrans" presStyleLbl="bgSibTrans2D1" presStyleIdx="3" presStyleCnt="13"/>
      <dgm:spPr/>
      <dgm:t>
        <a:bodyPr/>
        <a:lstStyle/>
        <a:p>
          <a:endParaRPr lang="en-MY"/>
        </a:p>
      </dgm:t>
    </dgm:pt>
    <dgm:pt modelId="{5BEBD4FE-A33C-46DB-A5AD-4EDB745A8AF0}" type="pres">
      <dgm:prSet presAssocID="{EDEA18CF-A2C6-4D23-B74C-B7EA3C653350}" presName="compNode" presStyleCnt="0"/>
      <dgm:spPr/>
    </dgm:pt>
    <dgm:pt modelId="{C2400320-8EB6-43C2-BC11-39F501BB0B0F}" type="pres">
      <dgm:prSet presAssocID="{EDEA18CF-A2C6-4D23-B74C-B7EA3C653350}" presName="dummyConnPt" presStyleCnt="0"/>
      <dgm:spPr/>
    </dgm:pt>
    <dgm:pt modelId="{E88104C7-E37F-4972-84FE-9EE4199847E5}" type="pres">
      <dgm:prSet presAssocID="{EDEA18CF-A2C6-4D23-B74C-B7EA3C653350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E952434-9E21-41AC-8CB1-524C014F1955}" type="pres">
      <dgm:prSet presAssocID="{32ABB068-A7BC-4862-A519-59CF00C3AFB1}" presName="sibTrans" presStyleLbl="bgSibTrans2D1" presStyleIdx="4" presStyleCnt="13"/>
      <dgm:spPr/>
      <dgm:t>
        <a:bodyPr/>
        <a:lstStyle/>
        <a:p>
          <a:endParaRPr lang="en-MY"/>
        </a:p>
      </dgm:t>
    </dgm:pt>
    <dgm:pt modelId="{A97CC827-49E3-42F2-8835-2FF419C187AA}" type="pres">
      <dgm:prSet presAssocID="{AD4DD53C-8601-4F5B-ABED-293329B0BEFF}" presName="compNode" presStyleCnt="0"/>
      <dgm:spPr/>
    </dgm:pt>
    <dgm:pt modelId="{41EF70D4-AA2C-4132-B0D9-3E5BC782C8E0}" type="pres">
      <dgm:prSet presAssocID="{AD4DD53C-8601-4F5B-ABED-293329B0BEFF}" presName="dummyConnPt" presStyleCnt="0"/>
      <dgm:spPr/>
    </dgm:pt>
    <dgm:pt modelId="{F1661F9C-5977-45B3-9295-78A21674FE72}" type="pres">
      <dgm:prSet presAssocID="{AD4DD53C-8601-4F5B-ABED-293329B0BEFF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C64CA95F-010F-47E2-8BCD-4B377C0289F4}" type="pres">
      <dgm:prSet presAssocID="{6B322E5B-73DE-49B5-A17E-06167E431380}" presName="sibTrans" presStyleLbl="bgSibTrans2D1" presStyleIdx="5" presStyleCnt="13"/>
      <dgm:spPr/>
      <dgm:t>
        <a:bodyPr/>
        <a:lstStyle/>
        <a:p>
          <a:endParaRPr lang="en-MY"/>
        </a:p>
      </dgm:t>
    </dgm:pt>
    <dgm:pt modelId="{E867F783-916A-4139-BDEF-454A87909C33}" type="pres">
      <dgm:prSet presAssocID="{8F40B3F4-C9A9-427D-9889-FDE527CCB105}" presName="compNode" presStyleCnt="0"/>
      <dgm:spPr/>
    </dgm:pt>
    <dgm:pt modelId="{280CAF3E-0D6B-4DDE-A765-7CD94CEA8CE9}" type="pres">
      <dgm:prSet presAssocID="{8F40B3F4-C9A9-427D-9889-FDE527CCB105}" presName="dummyConnPt" presStyleCnt="0"/>
      <dgm:spPr/>
    </dgm:pt>
    <dgm:pt modelId="{2E4A7F05-BC8D-493D-A85B-61660BC98246}" type="pres">
      <dgm:prSet presAssocID="{8F40B3F4-C9A9-427D-9889-FDE527CCB105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0C70216-5F1F-48D1-A51E-336F9E21267A}" type="pres">
      <dgm:prSet presAssocID="{550AD1D0-8C05-412F-9797-8B82D1EF1502}" presName="sibTrans" presStyleLbl="bgSibTrans2D1" presStyleIdx="6" presStyleCnt="13"/>
      <dgm:spPr/>
      <dgm:t>
        <a:bodyPr/>
        <a:lstStyle/>
        <a:p>
          <a:endParaRPr lang="en-MY"/>
        </a:p>
      </dgm:t>
    </dgm:pt>
    <dgm:pt modelId="{9B37A5D0-726D-446A-9803-7DF50C9CE270}" type="pres">
      <dgm:prSet presAssocID="{2DB48BEE-7817-4137-B36E-266246380E3D}" presName="compNode" presStyleCnt="0"/>
      <dgm:spPr/>
    </dgm:pt>
    <dgm:pt modelId="{6151ECB6-6FEF-46C4-B3A5-5F7128B795A2}" type="pres">
      <dgm:prSet presAssocID="{2DB48BEE-7817-4137-B36E-266246380E3D}" presName="dummyConnPt" presStyleCnt="0"/>
      <dgm:spPr/>
    </dgm:pt>
    <dgm:pt modelId="{25DDCBC1-E630-40C6-BEF8-6C10D4B80182}" type="pres">
      <dgm:prSet presAssocID="{2DB48BEE-7817-4137-B36E-266246380E3D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6CA97EF9-3A57-4C9E-85B5-8671111E4C25}" type="pres">
      <dgm:prSet presAssocID="{791AD570-A9C7-40D6-A282-DAFE37EFFF66}" presName="sibTrans" presStyleLbl="bgSibTrans2D1" presStyleIdx="7" presStyleCnt="13"/>
      <dgm:spPr/>
      <dgm:t>
        <a:bodyPr/>
        <a:lstStyle/>
        <a:p>
          <a:endParaRPr lang="en-MY"/>
        </a:p>
      </dgm:t>
    </dgm:pt>
    <dgm:pt modelId="{71CBD10E-DA79-422D-8AEB-566AE0CF0246}" type="pres">
      <dgm:prSet presAssocID="{934DB0DA-A395-495E-AE62-48176A329D80}" presName="compNode" presStyleCnt="0"/>
      <dgm:spPr/>
    </dgm:pt>
    <dgm:pt modelId="{4BCFA334-8920-4A49-BA4D-D240ED312793}" type="pres">
      <dgm:prSet presAssocID="{934DB0DA-A395-495E-AE62-48176A329D80}" presName="dummyConnPt" presStyleCnt="0"/>
      <dgm:spPr/>
    </dgm:pt>
    <dgm:pt modelId="{85BD4573-0D50-4DFB-A1A8-2E6BB99BF475}" type="pres">
      <dgm:prSet presAssocID="{934DB0DA-A395-495E-AE62-48176A329D80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D3F0C90-122A-47CE-9626-DA6A565880F9}" type="pres">
      <dgm:prSet presAssocID="{644A208E-CF84-4E52-923F-E8BA9452B74B}" presName="sibTrans" presStyleLbl="bgSibTrans2D1" presStyleIdx="8" presStyleCnt="13"/>
      <dgm:spPr/>
      <dgm:t>
        <a:bodyPr/>
        <a:lstStyle/>
        <a:p>
          <a:endParaRPr lang="en-MY"/>
        </a:p>
      </dgm:t>
    </dgm:pt>
    <dgm:pt modelId="{C4AF0E5B-D99F-424E-B6F3-809AE858C4E2}" type="pres">
      <dgm:prSet presAssocID="{A766D40D-C640-4E7E-8E83-F809A7A479E2}" presName="compNode" presStyleCnt="0"/>
      <dgm:spPr/>
    </dgm:pt>
    <dgm:pt modelId="{72E73075-890B-4FCB-8182-C198A2E7EC8E}" type="pres">
      <dgm:prSet presAssocID="{A766D40D-C640-4E7E-8E83-F809A7A479E2}" presName="dummyConnPt" presStyleCnt="0"/>
      <dgm:spPr/>
    </dgm:pt>
    <dgm:pt modelId="{D083FA1D-7755-42B1-9775-97FD6920B31C}" type="pres">
      <dgm:prSet presAssocID="{A766D40D-C640-4E7E-8E83-F809A7A479E2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8D5D0DA-AAFB-4B6D-9C9C-E8EF5D64787D}" type="pres">
      <dgm:prSet presAssocID="{17C4B8F0-F266-46D3-B2AA-17DE644219B3}" presName="sibTrans" presStyleLbl="bgSibTrans2D1" presStyleIdx="9" presStyleCnt="13"/>
      <dgm:spPr/>
      <dgm:t>
        <a:bodyPr/>
        <a:lstStyle/>
        <a:p>
          <a:endParaRPr lang="en-MY"/>
        </a:p>
      </dgm:t>
    </dgm:pt>
    <dgm:pt modelId="{D97BB4F1-47F7-4256-8FC6-B6782D66EFB6}" type="pres">
      <dgm:prSet presAssocID="{B2741C38-8C4E-4D75-AA02-A30471BD82C9}" presName="compNode" presStyleCnt="0"/>
      <dgm:spPr/>
    </dgm:pt>
    <dgm:pt modelId="{E5060A22-680A-4DC1-B0C0-F48BA19CF4C8}" type="pres">
      <dgm:prSet presAssocID="{B2741C38-8C4E-4D75-AA02-A30471BD82C9}" presName="dummyConnPt" presStyleCnt="0"/>
      <dgm:spPr/>
    </dgm:pt>
    <dgm:pt modelId="{03DCCA92-8EC9-48EA-8A7D-4CAB62380A13}" type="pres">
      <dgm:prSet presAssocID="{B2741C38-8C4E-4D75-AA02-A30471BD82C9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7F319AF-CDFD-4100-9224-B94924856294}" type="pres">
      <dgm:prSet presAssocID="{4AB337C0-64A1-4C58-8A9B-61B6175E64AD}" presName="sibTrans" presStyleLbl="bgSibTrans2D1" presStyleIdx="10" presStyleCnt="13"/>
      <dgm:spPr/>
      <dgm:t>
        <a:bodyPr/>
        <a:lstStyle/>
        <a:p>
          <a:endParaRPr lang="en-MY"/>
        </a:p>
      </dgm:t>
    </dgm:pt>
    <dgm:pt modelId="{562634A9-476D-4771-8B01-03D4992D98D7}" type="pres">
      <dgm:prSet presAssocID="{A3CD1190-C395-44C0-84AE-F1304CFD2A33}" presName="compNode" presStyleCnt="0"/>
      <dgm:spPr/>
    </dgm:pt>
    <dgm:pt modelId="{6D785A9A-30FA-4485-93B9-DFBE52E68743}" type="pres">
      <dgm:prSet presAssocID="{A3CD1190-C395-44C0-84AE-F1304CFD2A33}" presName="dummyConnPt" presStyleCnt="0"/>
      <dgm:spPr/>
    </dgm:pt>
    <dgm:pt modelId="{126D8182-5C6B-4B97-AC6C-0A96AC114E85}" type="pres">
      <dgm:prSet presAssocID="{A3CD1190-C395-44C0-84AE-F1304CFD2A33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EEEBC9A-5F85-4D56-9037-5EE0319B4195}" type="pres">
      <dgm:prSet presAssocID="{D8C9CFD4-D62C-48C7-90D2-E411309F9F90}" presName="sibTrans" presStyleLbl="bgSibTrans2D1" presStyleIdx="11" presStyleCnt="13"/>
      <dgm:spPr/>
      <dgm:t>
        <a:bodyPr/>
        <a:lstStyle/>
        <a:p>
          <a:endParaRPr lang="en-MY"/>
        </a:p>
      </dgm:t>
    </dgm:pt>
    <dgm:pt modelId="{FCA8B72E-9243-45B4-84FA-E7E92E7B5921}" type="pres">
      <dgm:prSet presAssocID="{B5618BC5-C9A0-4E7B-A48B-8271DE072C30}" presName="compNode" presStyleCnt="0"/>
      <dgm:spPr/>
    </dgm:pt>
    <dgm:pt modelId="{BA95E97C-A38D-48C3-AC61-CF3A67FD18FA}" type="pres">
      <dgm:prSet presAssocID="{B5618BC5-C9A0-4E7B-A48B-8271DE072C30}" presName="dummyConnPt" presStyleCnt="0"/>
      <dgm:spPr/>
    </dgm:pt>
    <dgm:pt modelId="{DF882CF9-B30B-4D54-BCEF-978C55B40985}" type="pres">
      <dgm:prSet presAssocID="{B5618BC5-C9A0-4E7B-A48B-8271DE072C30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AD11A8BB-D62D-4150-A8E9-1BFAE226852D}" type="pres">
      <dgm:prSet presAssocID="{522ECE20-30CF-4AE5-8443-D1FB3D689980}" presName="sibTrans" presStyleLbl="bgSibTrans2D1" presStyleIdx="12" presStyleCnt="13"/>
      <dgm:spPr/>
      <dgm:t>
        <a:bodyPr/>
        <a:lstStyle/>
        <a:p>
          <a:endParaRPr lang="en-MY"/>
        </a:p>
      </dgm:t>
    </dgm:pt>
    <dgm:pt modelId="{D4ED9D7E-27BF-4EDC-AB1F-8D9809E516B9}" type="pres">
      <dgm:prSet presAssocID="{89EDD812-69C8-4DEC-8474-3D444E81337A}" presName="compNode" presStyleCnt="0"/>
      <dgm:spPr/>
    </dgm:pt>
    <dgm:pt modelId="{7F7D948D-8332-4DCF-A75B-AD3B9AA7170E}" type="pres">
      <dgm:prSet presAssocID="{89EDD812-69C8-4DEC-8474-3D444E81337A}" presName="dummyConnPt" presStyleCnt="0"/>
      <dgm:spPr/>
    </dgm:pt>
    <dgm:pt modelId="{AD8E87A9-8669-452D-A188-5F76ED7C4D7F}" type="pres">
      <dgm:prSet presAssocID="{89EDD812-69C8-4DEC-8474-3D444E81337A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67606076-70E7-4050-AA6A-28861B7994F9}" srcId="{727997E2-3BC9-4B18-9EED-27B13C66AF93}" destId="{934DB0DA-A395-495E-AE62-48176A329D80}" srcOrd="8" destOrd="0" parTransId="{316D65B1-48FB-4FA3-8204-EB9EEA57B7D5}" sibTransId="{644A208E-CF84-4E52-923F-E8BA9452B74B}"/>
    <dgm:cxn modelId="{B8DAF7EB-8469-4076-B47D-83737E9252B6}" type="presOf" srcId="{A766D40D-C640-4E7E-8E83-F809A7A479E2}" destId="{D083FA1D-7755-42B1-9775-97FD6920B31C}" srcOrd="0" destOrd="0" presId="urn:microsoft.com/office/officeart/2005/8/layout/bProcess4"/>
    <dgm:cxn modelId="{7E11A74F-53C7-4179-9BCC-06D2AAC2BEE1}" srcId="{727997E2-3BC9-4B18-9EED-27B13C66AF93}" destId="{A766D40D-C640-4E7E-8E83-F809A7A479E2}" srcOrd="9" destOrd="0" parTransId="{5BC93F7C-0424-4CEB-9491-C78B0F8C902C}" sibTransId="{17C4B8F0-F266-46D3-B2AA-17DE644219B3}"/>
    <dgm:cxn modelId="{204EFEA2-4B72-4467-8ED8-ED7C0A56F80B}" type="presOf" srcId="{D9E40BEF-BC3B-443B-9666-277531BA7E48}" destId="{24768850-E1DF-4B76-ABE9-1BD48834D0B6}" srcOrd="0" destOrd="0" presId="urn:microsoft.com/office/officeart/2005/8/layout/bProcess4"/>
    <dgm:cxn modelId="{252BBFD4-1ED3-485E-AD02-C218F9F0D76E}" type="presOf" srcId="{791AD570-A9C7-40D6-A282-DAFE37EFFF66}" destId="{6CA97EF9-3A57-4C9E-85B5-8671111E4C25}" srcOrd="0" destOrd="0" presId="urn:microsoft.com/office/officeart/2005/8/layout/bProcess4"/>
    <dgm:cxn modelId="{9BEB8C25-657D-481E-B296-AF4E7A868DCF}" type="presOf" srcId="{32ABB068-A7BC-4862-A519-59CF00C3AFB1}" destId="{8E952434-9E21-41AC-8CB1-524C014F1955}" srcOrd="0" destOrd="0" presId="urn:microsoft.com/office/officeart/2005/8/layout/bProcess4"/>
    <dgm:cxn modelId="{5A9AA1A9-20B1-47EF-8980-830C31E07636}" type="presOf" srcId="{4AB337C0-64A1-4C58-8A9B-61B6175E64AD}" destId="{B7F319AF-CDFD-4100-9224-B94924856294}" srcOrd="0" destOrd="0" presId="urn:microsoft.com/office/officeart/2005/8/layout/bProcess4"/>
    <dgm:cxn modelId="{FA5B4D81-C884-491B-B39F-2A07C61E7366}" type="presOf" srcId="{89EDD812-69C8-4DEC-8474-3D444E81337A}" destId="{AD8E87A9-8669-452D-A188-5F76ED7C4D7F}" srcOrd="0" destOrd="0" presId="urn:microsoft.com/office/officeart/2005/8/layout/bProcess4"/>
    <dgm:cxn modelId="{AD2C3E9F-B1A0-4541-9966-5CFF3F339537}" type="presOf" srcId="{8F40B3F4-C9A9-427D-9889-FDE527CCB105}" destId="{2E4A7F05-BC8D-493D-A85B-61660BC98246}" srcOrd="0" destOrd="0" presId="urn:microsoft.com/office/officeart/2005/8/layout/bProcess4"/>
    <dgm:cxn modelId="{591724C6-0F56-4FCE-945F-DA47529DED41}" srcId="{727997E2-3BC9-4B18-9EED-27B13C66AF93}" destId="{2DB48BEE-7817-4137-B36E-266246380E3D}" srcOrd="7" destOrd="0" parTransId="{B17722B5-2308-4BF4-881A-6BDEA68963E1}" sibTransId="{791AD570-A9C7-40D6-A282-DAFE37EFFF66}"/>
    <dgm:cxn modelId="{F082B895-01B3-4958-A604-C7D88C5B9627}" srcId="{727997E2-3BC9-4B18-9EED-27B13C66AF93}" destId="{B5618BC5-C9A0-4E7B-A48B-8271DE072C30}" srcOrd="12" destOrd="0" parTransId="{2303D781-38D5-4D4A-8583-CC4DA6A4364D}" sibTransId="{522ECE20-30CF-4AE5-8443-D1FB3D689980}"/>
    <dgm:cxn modelId="{0555C959-392C-4100-8237-817E9C3DF807}" type="presOf" srcId="{B5618BC5-C9A0-4E7B-A48B-8271DE072C30}" destId="{DF882CF9-B30B-4D54-BCEF-978C55B40985}" srcOrd="0" destOrd="0" presId="urn:microsoft.com/office/officeart/2005/8/layout/bProcess4"/>
    <dgm:cxn modelId="{5FD082B6-684B-4CB1-ADFC-A1627C340BDF}" type="presOf" srcId="{2DB48BEE-7817-4137-B36E-266246380E3D}" destId="{25DDCBC1-E630-40C6-BEF8-6C10D4B80182}" srcOrd="0" destOrd="0" presId="urn:microsoft.com/office/officeart/2005/8/layout/bProcess4"/>
    <dgm:cxn modelId="{CEBA9754-6592-414D-A8A1-DD011565A24F}" type="presOf" srcId="{66FF6A52-D069-4217-9542-CA09007DAA95}" destId="{BBCCA7A7-2C57-48D5-A3E9-085082D37FE5}" srcOrd="0" destOrd="0" presId="urn:microsoft.com/office/officeart/2005/8/layout/bProcess4"/>
    <dgm:cxn modelId="{04981242-90AD-402C-A783-35580AF8BF9C}" srcId="{727997E2-3BC9-4B18-9EED-27B13C66AF93}" destId="{EDEA18CF-A2C6-4D23-B74C-B7EA3C653350}" srcOrd="4" destOrd="0" parTransId="{877A5D0F-3A61-4672-822D-386A3F86B77D}" sibTransId="{32ABB068-A7BC-4862-A519-59CF00C3AFB1}"/>
    <dgm:cxn modelId="{52661AA3-EC16-4FE6-96B5-C6112741CE29}" type="presOf" srcId="{29DD3906-8B52-45F6-B78F-E6F6EE14B2AA}" destId="{FFF7251D-C906-4E2C-9922-31C12ED888A0}" srcOrd="0" destOrd="0" presId="urn:microsoft.com/office/officeart/2005/8/layout/bProcess4"/>
    <dgm:cxn modelId="{2565A179-7846-4451-9390-647601C28536}" type="presOf" srcId="{934DB0DA-A395-495E-AE62-48176A329D80}" destId="{85BD4573-0D50-4DFB-A1A8-2E6BB99BF475}" srcOrd="0" destOrd="0" presId="urn:microsoft.com/office/officeart/2005/8/layout/bProcess4"/>
    <dgm:cxn modelId="{C612ADF9-F196-4FD6-AEF4-1134628FECEA}" type="presOf" srcId="{522ECE20-30CF-4AE5-8443-D1FB3D689980}" destId="{AD11A8BB-D62D-4150-A8E9-1BFAE226852D}" srcOrd="0" destOrd="0" presId="urn:microsoft.com/office/officeart/2005/8/layout/bProcess4"/>
    <dgm:cxn modelId="{1794D25B-CA9C-4DDC-A97B-4237F3808D2B}" srcId="{727997E2-3BC9-4B18-9EED-27B13C66AF93}" destId="{98FE76E8-C699-408F-92B6-FE1F22EAC3A5}" srcOrd="1" destOrd="0" parTransId="{CC21E47E-596A-4D66-A6BC-5F3415D1E317}" sibTransId="{66FF6A52-D069-4217-9542-CA09007DAA95}"/>
    <dgm:cxn modelId="{9A15F152-8049-4958-921A-47A4EA62EDD5}" type="presOf" srcId="{A3CD1190-C395-44C0-84AE-F1304CFD2A33}" destId="{126D8182-5C6B-4B97-AC6C-0A96AC114E85}" srcOrd="0" destOrd="0" presId="urn:microsoft.com/office/officeart/2005/8/layout/bProcess4"/>
    <dgm:cxn modelId="{321F8CC5-B08D-472C-A6F6-077B2A130305}" srcId="{727997E2-3BC9-4B18-9EED-27B13C66AF93}" destId="{1D48D7AF-F11A-4518-8F97-028B83622EB3}" srcOrd="3" destOrd="0" parTransId="{EB2E5EBC-2447-46BC-9E04-D2B93CF28F33}" sibTransId="{29DD3906-8B52-45F6-B78F-E6F6EE14B2AA}"/>
    <dgm:cxn modelId="{E2A10DAB-51E4-4C02-A5F8-219E55DEA5CC}" srcId="{727997E2-3BC9-4B18-9EED-27B13C66AF93}" destId="{B2741C38-8C4E-4D75-AA02-A30471BD82C9}" srcOrd="10" destOrd="0" parTransId="{5D059182-003E-4A7B-AF82-963936556FA0}" sibTransId="{4AB337C0-64A1-4C58-8A9B-61B6175E64AD}"/>
    <dgm:cxn modelId="{1B741592-79EB-410F-938C-9AE777FCEBAC}" type="presOf" srcId="{D8C9CFD4-D62C-48C7-90D2-E411309F9F90}" destId="{BEEEBC9A-5F85-4D56-9037-5EE0319B4195}" srcOrd="0" destOrd="0" presId="urn:microsoft.com/office/officeart/2005/8/layout/bProcess4"/>
    <dgm:cxn modelId="{39F76458-0641-41DA-AE72-5E57B0880ABC}" type="presOf" srcId="{3977EDC3-82DB-4D02-AB18-EFD4465D4802}" destId="{EF8148E7-4E61-4194-AAF9-F6D19CF69C9E}" srcOrd="0" destOrd="0" presId="urn:microsoft.com/office/officeart/2005/8/layout/bProcess4"/>
    <dgm:cxn modelId="{35A0B59E-BBDB-4626-8841-82A367835025}" type="presOf" srcId="{1D48D7AF-F11A-4518-8F97-028B83622EB3}" destId="{84448422-EC7C-4057-A0B3-2F3CA1DF068D}" srcOrd="0" destOrd="0" presId="urn:microsoft.com/office/officeart/2005/8/layout/bProcess4"/>
    <dgm:cxn modelId="{2913F2B4-68FF-453B-9376-B6FD5145516F}" type="presOf" srcId="{D1E2F798-0472-4C98-8AC9-35FDB58FBDBC}" destId="{0B2E16FB-9EA8-4834-A1F1-2CB21C7B6B0B}" srcOrd="0" destOrd="0" presId="urn:microsoft.com/office/officeart/2005/8/layout/bProcess4"/>
    <dgm:cxn modelId="{EB8DFF74-2F60-4CF1-9A85-CAB915C589C5}" srcId="{727997E2-3BC9-4B18-9EED-27B13C66AF93}" destId="{A3CD1190-C395-44C0-84AE-F1304CFD2A33}" srcOrd="11" destOrd="0" parTransId="{B6EEC5F3-5BBF-4492-A2FD-0261F0B4F842}" sibTransId="{D8C9CFD4-D62C-48C7-90D2-E411309F9F90}"/>
    <dgm:cxn modelId="{3DCFE91F-2FB5-47D7-ACA8-F47DC0CE3515}" srcId="{727997E2-3BC9-4B18-9EED-27B13C66AF93}" destId="{AD4DD53C-8601-4F5B-ABED-293329B0BEFF}" srcOrd="5" destOrd="0" parTransId="{34BD4AFD-32FE-4786-888A-8501367832F7}" sibTransId="{6B322E5B-73DE-49B5-A17E-06167E431380}"/>
    <dgm:cxn modelId="{636C88AA-0458-4E21-B6A8-D1B7E62E3C71}" srcId="{727997E2-3BC9-4B18-9EED-27B13C66AF93}" destId="{8F40B3F4-C9A9-427D-9889-FDE527CCB105}" srcOrd="6" destOrd="0" parTransId="{25DB7333-1DC5-4EEA-9D4A-DAA5E85EABCB}" sibTransId="{550AD1D0-8C05-412F-9797-8B82D1EF1502}"/>
    <dgm:cxn modelId="{F3CB898B-0A46-47C0-9FD4-DA417D047ADC}" type="presOf" srcId="{EDEA18CF-A2C6-4D23-B74C-B7EA3C653350}" destId="{E88104C7-E37F-4972-84FE-9EE4199847E5}" srcOrd="0" destOrd="0" presId="urn:microsoft.com/office/officeart/2005/8/layout/bProcess4"/>
    <dgm:cxn modelId="{8EE67B74-A6F4-471E-ACD5-23BD1EBDC499}" type="presOf" srcId="{98FE76E8-C699-408F-92B6-FE1F22EAC3A5}" destId="{2EA6F337-9DB9-455B-87F6-21ED20AC3CB1}" srcOrd="0" destOrd="0" presId="urn:microsoft.com/office/officeart/2005/8/layout/bProcess4"/>
    <dgm:cxn modelId="{F682713F-249A-4912-897F-DE624983A298}" type="presOf" srcId="{3F835ABF-4EE6-4D19-856E-F17CB3D84CB6}" destId="{6F6A9DE8-3EC2-4175-A171-5AA9D725231E}" srcOrd="0" destOrd="0" presId="urn:microsoft.com/office/officeart/2005/8/layout/bProcess4"/>
    <dgm:cxn modelId="{C30F384D-BA1F-44C4-8461-098DBDA6845C}" type="presOf" srcId="{AD4DD53C-8601-4F5B-ABED-293329B0BEFF}" destId="{F1661F9C-5977-45B3-9295-78A21674FE72}" srcOrd="0" destOrd="0" presId="urn:microsoft.com/office/officeart/2005/8/layout/bProcess4"/>
    <dgm:cxn modelId="{E1FA4012-BFBD-47D7-AE92-75FFC4DC0F61}" type="presOf" srcId="{B2741C38-8C4E-4D75-AA02-A30471BD82C9}" destId="{03DCCA92-8EC9-48EA-8A7D-4CAB62380A13}" srcOrd="0" destOrd="0" presId="urn:microsoft.com/office/officeart/2005/8/layout/bProcess4"/>
    <dgm:cxn modelId="{2F4ECB2E-4815-4B30-86CC-DB7E4642A1DF}" type="presOf" srcId="{6B322E5B-73DE-49B5-A17E-06167E431380}" destId="{C64CA95F-010F-47E2-8BCD-4B377C0289F4}" srcOrd="0" destOrd="0" presId="urn:microsoft.com/office/officeart/2005/8/layout/bProcess4"/>
    <dgm:cxn modelId="{FA752A46-8CB8-4981-A66B-F4C16593C1D9}" type="presOf" srcId="{17C4B8F0-F266-46D3-B2AA-17DE644219B3}" destId="{08D5D0DA-AAFB-4B6D-9C9C-E8EF5D64787D}" srcOrd="0" destOrd="0" presId="urn:microsoft.com/office/officeart/2005/8/layout/bProcess4"/>
    <dgm:cxn modelId="{C314A441-E691-4F32-AB96-C5A08CFFEEE4}" type="presOf" srcId="{644A208E-CF84-4E52-923F-E8BA9452B74B}" destId="{BD3F0C90-122A-47CE-9626-DA6A565880F9}" srcOrd="0" destOrd="0" presId="urn:microsoft.com/office/officeart/2005/8/layout/bProcess4"/>
    <dgm:cxn modelId="{54516A34-F7A8-430D-BC21-601DCDCB5B7A}" srcId="{727997E2-3BC9-4B18-9EED-27B13C66AF93}" destId="{D1E2F798-0472-4C98-8AC9-35FDB58FBDBC}" srcOrd="0" destOrd="0" parTransId="{A89C4328-2E5A-40C6-8D1B-E38D8AC42892}" sibTransId="{3F835ABF-4EE6-4D19-856E-F17CB3D84CB6}"/>
    <dgm:cxn modelId="{682DC4D7-4D25-4C8B-B29E-17B30E513398}" srcId="{727997E2-3BC9-4B18-9EED-27B13C66AF93}" destId="{89EDD812-69C8-4DEC-8474-3D444E81337A}" srcOrd="13" destOrd="0" parTransId="{476AF63D-331B-4829-94CD-6EA6662BC210}" sibTransId="{BD201F69-9674-4A27-B7CE-EFE790B7BA2C}"/>
    <dgm:cxn modelId="{54235135-8CDF-4621-BC1A-E3C1D5361ED1}" type="presOf" srcId="{727997E2-3BC9-4B18-9EED-27B13C66AF93}" destId="{C305D2D8-E98D-47FB-879F-C37E781AC5CE}" srcOrd="0" destOrd="0" presId="urn:microsoft.com/office/officeart/2005/8/layout/bProcess4"/>
    <dgm:cxn modelId="{41E73DA6-47C0-414B-8F43-8A2EB1FB62CB}" srcId="{727997E2-3BC9-4B18-9EED-27B13C66AF93}" destId="{D9E40BEF-BC3B-443B-9666-277531BA7E48}" srcOrd="2" destOrd="0" parTransId="{6DB795F7-FE70-4FBC-8A0F-49313F99D729}" sibTransId="{3977EDC3-82DB-4D02-AB18-EFD4465D4802}"/>
    <dgm:cxn modelId="{246D9E5D-2A92-4E81-95BC-BF18EB479255}" type="presOf" srcId="{550AD1D0-8C05-412F-9797-8B82D1EF1502}" destId="{00C70216-5F1F-48D1-A51E-336F9E21267A}" srcOrd="0" destOrd="0" presId="urn:microsoft.com/office/officeart/2005/8/layout/bProcess4"/>
    <dgm:cxn modelId="{6AC9028B-3985-41FB-BE9B-6BD829468B38}" type="presParOf" srcId="{C305D2D8-E98D-47FB-879F-C37E781AC5CE}" destId="{D7A8EC42-8C50-4DE7-B32E-60630CCFBF41}" srcOrd="0" destOrd="0" presId="urn:microsoft.com/office/officeart/2005/8/layout/bProcess4"/>
    <dgm:cxn modelId="{1A1FFC03-DA6B-47F8-99C8-57D26279332E}" type="presParOf" srcId="{D7A8EC42-8C50-4DE7-B32E-60630CCFBF41}" destId="{4EA0D122-2236-4BF5-9DD7-C397249268CA}" srcOrd="0" destOrd="0" presId="urn:microsoft.com/office/officeart/2005/8/layout/bProcess4"/>
    <dgm:cxn modelId="{11CB3D4F-EEAB-4C21-9941-CD43B5564978}" type="presParOf" srcId="{D7A8EC42-8C50-4DE7-B32E-60630CCFBF41}" destId="{0B2E16FB-9EA8-4834-A1F1-2CB21C7B6B0B}" srcOrd="1" destOrd="0" presId="urn:microsoft.com/office/officeart/2005/8/layout/bProcess4"/>
    <dgm:cxn modelId="{48C901EA-0922-4546-9E55-6A26B5BFA4D4}" type="presParOf" srcId="{C305D2D8-E98D-47FB-879F-C37E781AC5CE}" destId="{6F6A9DE8-3EC2-4175-A171-5AA9D725231E}" srcOrd="1" destOrd="0" presId="urn:microsoft.com/office/officeart/2005/8/layout/bProcess4"/>
    <dgm:cxn modelId="{124DB049-E1BC-4803-9D5B-08ED46DBDFFF}" type="presParOf" srcId="{C305D2D8-E98D-47FB-879F-C37E781AC5CE}" destId="{722E4D3A-4967-4FCC-B46C-2796742D3A88}" srcOrd="2" destOrd="0" presId="urn:microsoft.com/office/officeart/2005/8/layout/bProcess4"/>
    <dgm:cxn modelId="{EAEA9056-55BE-497D-9390-00A7EB0DAEE0}" type="presParOf" srcId="{722E4D3A-4967-4FCC-B46C-2796742D3A88}" destId="{D2728427-1505-4BB3-97A8-697C1F34CBF5}" srcOrd="0" destOrd="0" presId="urn:microsoft.com/office/officeart/2005/8/layout/bProcess4"/>
    <dgm:cxn modelId="{C1A7F98A-D902-41A2-886C-D2AD32512332}" type="presParOf" srcId="{722E4D3A-4967-4FCC-B46C-2796742D3A88}" destId="{2EA6F337-9DB9-455B-87F6-21ED20AC3CB1}" srcOrd="1" destOrd="0" presId="urn:microsoft.com/office/officeart/2005/8/layout/bProcess4"/>
    <dgm:cxn modelId="{E42B929E-B41B-47A9-8616-00728DBCD4E5}" type="presParOf" srcId="{C305D2D8-E98D-47FB-879F-C37E781AC5CE}" destId="{BBCCA7A7-2C57-48D5-A3E9-085082D37FE5}" srcOrd="3" destOrd="0" presId="urn:microsoft.com/office/officeart/2005/8/layout/bProcess4"/>
    <dgm:cxn modelId="{A7C4BA40-DC54-4F59-B5D9-0E34F01BF2CC}" type="presParOf" srcId="{C305D2D8-E98D-47FB-879F-C37E781AC5CE}" destId="{84244DE7-4CE8-4087-BCE2-A48A3409FCD8}" srcOrd="4" destOrd="0" presId="urn:microsoft.com/office/officeart/2005/8/layout/bProcess4"/>
    <dgm:cxn modelId="{EF405247-77C3-4B4A-9C36-8049160ED389}" type="presParOf" srcId="{84244DE7-4CE8-4087-BCE2-A48A3409FCD8}" destId="{B651EC29-46B1-409B-92E5-B4A6596D566A}" srcOrd="0" destOrd="0" presId="urn:microsoft.com/office/officeart/2005/8/layout/bProcess4"/>
    <dgm:cxn modelId="{D1F7969A-EF4B-458B-9259-D1502343651A}" type="presParOf" srcId="{84244DE7-4CE8-4087-BCE2-A48A3409FCD8}" destId="{24768850-E1DF-4B76-ABE9-1BD48834D0B6}" srcOrd="1" destOrd="0" presId="urn:microsoft.com/office/officeart/2005/8/layout/bProcess4"/>
    <dgm:cxn modelId="{E96AF796-353C-47E3-ACC1-FE3EDBF2BDF4}" type="presParOf" srcId="{C305D2D8-E98D-47FB-879F-C37E781AC5CE}" destId="{EF8148E7-4E61-4194-AAF9-F6D19CF69C9E}" srcOrd="5" destOrd="0" presId="urn:microsoft.com/office/officeart/2005/8/layout/bProcess4"/>
    <dgm:cxn modelId="{2DA441B5-7622-4469-8B62-B018F509F864}" type="presParOf" srcId="{C305D2D8-E98D-47FB-879F-C37E781AC5CE}" destId="{62CA0FDA-5D67-4B98-8127-ECD32A385E05}" srcOrd="6" destOrd="0" presId="urn:microsoft.com/office/officeart/2005/8/layout/bProcess4"/>
    <dgm:cxn modelId="{4C6AF6AB-DBB2-4016-A61E-39B1D27ED056}" type="presParOf" srcId="{62CA0FDA-5D67-4B98-8127-ECD32A385E05}" destId="{35F68A9D-7DB4-4450-AA53-8DAB4CD7F3C0}" srcOrd="0" destOrd="0" presId="urn:microsoft.com/office/officeart/2005/8/layout/bProcess4"/>
    <dgm:cxn modelId="{60C7FEEE-63AA-49A7-982F-854D042862B0}" type="presParOf" srcId="{62CA0FDA-5D67-4B98-8127-ECD32A385E05}" destId="{84448422-EC7C-4057-A0B3-2F3CA1DF068D}" srcOrd="1" destOrd="0" presId="urn:microsoft.com/office/officeart/2005/8/layout/bProcess4"/>
    <dgm:cxn modelId="{08254295-D789-4493-BFD0-F457A6D952E1}" type="presParOf" srcId="{C305D2D8-E98D-47FB-879F-C37E781AC5CE}" destId="{FFF7251D-C906-4E2C-9922-31C12ED888A0}" srcOrd="7" destOrd="0" presId="urn:microsoft.com/office/officeart/2005/8/layout/bProcess4"/>
    <dgm:cxn modelId="{A68D21DD-1A12-466F-BD1C-4F78693CB5E1}" type="presParOf" srcId="{C305D2D8-E98D-47FB-879F-C37E781AC5CE}" destId="{5BEBD4FE-A33C-46DB-A5AD-4EDB745A8AF0}" srcOrd="8" destOrd="0" presId="urn:microsoft.com/office/officeart/2005/8/layout/bProcess4"/>
    <dgm:cxn modelId="{DFA3850E-3F93-4D80-B9F6-9ECD2B4CD67C}" type="presParOf" srcId="{5BEBD4FE-A33C-46DB-A5AD-4EDB745A8AF0}" destId="{C2400320-8EB6-43C2-BC11-39F501BB0B0F}" srcOrd="0" destOrd="0" presId="urn:microsoft.com/office/officeart/2005/8/layout/bProcess4"/>
    <dgm:cxn modelId="{41F058B4-0DA7-4C4C-8680-A41411E7FA7F}" type="presParOf" srcId="{5BEBD4FE-A33C-46DB-A5AD-4EDB745A8AF0}" destId="{E88104C7-E37F-4972-84FE-9EE4199847E5}" srcOrd="1" destOrd="0" presId="urn:microsoft.com/office/officeart/2005/8/layout/bProcess4"/>
    <dgm:cxn modelId="{FFCA2F42-896B-4E72-9E8E-BE103EEB58B5}" type="presParOf" srcId="{C305D2D8-E98D-47FB-879F-C37E781AC5CE}" destId="{8E952434-9E21-41AC-8CB1-524C014F1955}" srcOrd="9" destOrd="0" presId="urn:microsoft.com/office/officeart/2005/8/layout/bProcess4"/>
    <dgm:cxn modelId="{B404D88D-2505-4080-89FD-B34339A396FF}" type="presParOf" srcId="{C305D2D8-E98D-47FB-879F-C37E781AC5CE}" destId="{A97CC827-49E3-42F2-8835-2FF419C187AA}" srcOrd="10" destOrd="0" presId="urn:microsoft.com/office/officeart/2005/8/layout/bProcess4"/>
    <dgm:cxn modelId="{69F83B36-7ACD-48B8-A9AF-ADA475B8728B}" type="presParOf" srcId="{A97CC827-49E3-42F2-8835-2FF419C187AA}" destId="{41EF70D4-AA2C-4132-B0D9-3E5BC782C8E0}" srcOrd="0" destOrd="0" presId="urn:microsoft.com/office/officeart/2005/8/layout/bProcess4"/>
    <dgm:cxn modelId="{4C6F6384-FD36-49DC-84F8-9CD44FCE7D2B}" type="presParOf" srcId="{A97CC827-49E3-42F2-8835-2FF419C187AA}" destId="{F1661F9C-5977-45B3-9295-78A21674FE72}" srcOrd="1" destOrd="0" presId="urn:microsoft.com/office/officeart/2005/8/layout/bProcess4"/>
    <dgm:cxn modelId="{F42C8E37-FFC6-4B37-BB81-BA410C11E1E0}" type="presParOf" srcId="{C305D2D8-E98D-47FB-879F-C37E781AC5CE}" destId="{C64CA95F-010F-47E2-8BCD-4B377C0289F4}" srcOrd="11" destOrd="0" presId="urn:microsoft.com/office/officeart/2005/8/layout/bProcess4"/>
    <dgm:cxn modelId="{E7630EB0-A32A-455F-9E35-379053165956}" type="presParOf" srcId="{C305D2D8-E98D-47FB-879F-C37E781AC5CE}" destId="{E867F783-916A-4139-BDEF-454A87909C33}" srcOrd="12" destOrd="0" presId="urn:microsoft.com/office/officeart/2005/8/layout/bProcess4"/>
    <dgm:cxn modelId="{F805962B-D05D-4964-B84D-0978B2E38DDE}" type="presParOf" srcId="{E867F783-916A-4139-BDEF-454A87909C33}" destId="{280CAF3E-0D6B-4DDE-A765-7CD94CEA8CE9}" srcOrd="0" destOrd="0" presId="urn:microsoft.com/office/officeart/2005/8/layout/bProcess4"/>
    <dgm:cxn modelId="{EF81120F-7BD8-4190-83E5-CBAD76F3A321}" type="presParOf" srcId="{E867F783-916A-4139-BDEF-454A87909C33}" destId="{2E4A7F05-BC8D-493D-A85B-61660BC98246}" srcOrd="1" destOrd="0" presId="urn:microsoft.com/office/officeart/2005/8/layout/bProcess4"/>
    <dgm:cxn modelId="{B5762B38-3D9E-4E2A-B83D-1020CBD224EA}" type="presParOf" srcId="{C305D2D8-E98D-47FB-879F-C37E781AC5CE}" destId="{00C70216-5F1F-48D1-A51E-336F9E21267A}" srcOrd="13" destOrd="0" presId="urn:microsoft.com/office/officeart/2005/8/layout/bProcess4"/>
    <dgm:cxn modelId="{7D4289FE-0CC5-4FA1-84D2-14BD33677B42}" type="presParOf" srcId="{C305D2D8-E98D-47FB-879F-C37E781AC5CE}" destId="{9B37A5D0-726D-446A-9803-7DF50C9CE270}" srcOrd="14" destOrd="0" presId="urn:microsoft.com/office/officeart/2005/8/layout/bProcess4"/>
    <dgm:cxn modelId="{2A50F9AE-F822-44F1-93D3-644151CA2CD3}" type="presParOf" srcId="{9B37A5D0-726D-446A-9803-7DF50C9CE270}" destId="{6151ECB6-6FEF-46C4-B3A5-5F7128B795A2}" srcOrd="0" destOrd="0" presId="urn:microsoft.com/office/officeart/2005/8/layout/bProcess4"/>
    <dgm:cxn modelId="{22131B5B-D40E-4FB5-B4ED-B1B64132E33F}" type="presParOf" srcId="{9B37A5D0-726D-446A-9803-7DF50C9CE270}" destId="{25DDCBC1-E630-40C6-BEF8-6C10D4B80182}" srcOrd="1" destOrd="0" presId="urn:microsoft.com/office/officeart/2005/8/layout/bProcess4"/>
    <dgm:cxn modelId="{147CF986-3148-48D8-A0B8-BA3F0DF63A0C}" type="presParOf" srcId="{C305D2D8-E98D-47FB-879F-C37E781AC5CE}" destId="{6CA97EF9-3A57-4C9E-85B5-8671111E4C25}" srcOrd="15" destOrd="0" presId="urn:microsoft.com/office/officeart/2005/8/layout/bProcess4"/>
    <dgm:cxn modelId="{F6646986-56C1-4AAB-892F-91925F66C0BE}" type="presParOf" srcId="{C305D2D8-E98D-47FB-879F-C37E781AC5CE}" destId="{71CBD10E-DA79-422D-8AEB-566AE0CF0246}" srcOrd="16" destOrd="0" presId="urn:microsoft.com/office/officeart/2005/8/layout/bProcess4"/>
    <dgm:cxn modelId="{FE83348E-28FC-42E0-BB1E-140CF69BFC6E}" type="presParOf" srcId="{71CBD10E-DA79-422D-8AEB-566AE0CF0246}" destId="{4BCFA334-8920-4A49-BA4D-D240ED312793}" srcOrd="0" destOrd="0" presId="urn:microsoft.com/office/officeart/2005/8/layout/bProcess4"/>
    <dgm:cxn modelId="{07846583-F4D9-4C65-8FD2-3E69741548A6}" type="presParOf" srcId="{71CBD10E-DA79-422D-8AEB-566AE0CF0246}" destId="{85BD4573-0D50-4DFB-A1A8-2E6BB99BF475}" srcOrd="1" destOrd="0" presId="urn:microsoft.com/office/officeart/2005/8/layout/bProcess4"/>
    <dgm:cxn modelId="{4372E00D-6830-4E31-9F0E-F49BA34854BE}" type="presParOf" srcId="{C305D2D8-E98D-47FB-879F-C37E781AC5CE}" destId="{BD3F0C90-122A-47CE-9626-DA6A565880F9}" srcOrd="17" destOrd="0" presId="urn:microsoft.com/office/officeart/2005/8/layout/bProcess4"/>
    <dgm:cxn modelId="{7C34FEC5-0514-4261-A88A-FD907242E68D}" type="presParOf" srcId="{C305D2D8-E98D-47FB-879F-C37E781AC5CE}" destId="{C4AF0E5B-D99F-424E-B6F3-809AE858C4E2}" srcOrd="18" destOrd="0" presId="urn:microsoft.com/office/officeart/2005/8/layout/bProcess4"/>
    <dgm:cxn modelId="{89B99E91-E460-43A8-9471-03A937F5C255}" type="presParOf" srcId="{C4AF0E5B-D99F-424E-B6F3-809AE858C4E2}" destId="{72E73075-890B-4FCB-8182-C198A2E7EC8E}" srcOrd="0" destOrd="0" presId="urn:microsoft.com/office/officeart/2005/8/layout/bProcess4"/>
    <dgm:cxn modelId="{F581749C-C96D-4ACD-8E1B-0AE946A10E66}" type="presParOf" srcId="{C4AF0E5B-D99F-424E-B6F3-809AE858C4E2}" destId="{D083FA1D-7755-42B1-9775-97FD6920B31C}" srcOrd="1" destOrd="0" presId="urn:microsoft.com/office/officeart/2005/8/layout/bProcess4"/>
    <dgm:cxn modelId="{F703F5CB-58D1-4370-A7D2-D2A4EC1E45FE}" type="presParOf" srcId="{C305D2D8-E98D-47FB-879F-C37E781AC5CE}" destId="{08D5D0DA-AAFB-4B6D-9C9C-E8EF5D64787D}" srcOrd="19" destOrd="0" presId="urn:microsoft.com/office/officeart/2005/8/layout/bProcess4"/>
    <dgm:cxn modelId="{5825DE63-6AEE-4C89-98AC-CF5E861805EA}" type="presParOf" srcId="{C305D2D8-E98D-47FB-879F-C37E781AC5CE}" destId="{D97BB4F1-47F7-4256-8FC6-B6782D66EFB6}" srcOrd="20" destOrd="0" presId="urn:microsoft.com/office/officeart/2005/8/layout/bProcess4"/>
    <dgm:cxn modelId="{C39DEDAF-A02F-4A80-A471-F15CC46DF2FC}" type="presParOf" srcId="{D97BB4F1-47F7-4256-8FC6-B6782D66EFB6}" destId="{E5060A22-680A-4DC1-B0C0-F48BA19CF4C8}" srcOrd="0" destOrd="0" presId="urn:microsoft.com/office/officeart/2005/8/layout/bProcess4"/>
    <dgm:cxn modelId="{EA0C2C9E-E63C-41D1-8E86-7D2AD3DCACE2}" type="presParOf" srcId="{D97BB4F1-47F7-4256-8FC6-B6782D66EFB6}" destId="{03DCCA92-8EC9-48EA-8A7D-4CAB62380A13}" srcOrd="1" destOrd="0" presId="urn:microsoft.com/office/officeart/2005/8/layout/bProcess4"/>
    <dgm:cxn modelId="{2EE51298-0E9B-4F3F-97CE-4A71A7AB22BE}" type="presParOf" srcId="{C305D2D8-E98D-47FB-879F-C37E781AC5CE}" destId="{B7F319AF-CDFD-4100-9224-B94924856294}" srcOrd="21" destOrd="0" presId="urn:microsoft.com/office/officeart/2005/8/layout/bProcess4"/>
    <dgm:cxn modelId="{DB925404-05CC-4D87-8189-9904B14C7095}" type="presParOf" srcId="{C305D2D8-E98D-47FB-879F-C37E781AC5CE}" destId="{562634A9-476D-4771-8B01-03D4992D98D7}" srcOrd="22" destOrd="0" presId="urn:microsoft.com/office/officeart/2005/8/layout/bProcess4"/>
    <dgm:cxn modelId="{8930DACF-905C-425E-A161-549ABB0C719B}" type="presParOf" srcId="{562634A9-476D-4771-8B01-03D4992D98D7}" destId="{6D785A9A-30FA-4485-93B9-DFBE52E68743}" srcOrd="0" destOrd="0" presId="urn:microsoft.com/office/officeart/2005/8/layout/bProcess4"/>
    <dgm:cxn modelId="{B53A4D60-14B4-48CD-A13A-E36EEC9B446E}" type="presParOf" srcId="{562634A9-476D-4771-8B01-03D4992D98D7}" destId="{126D8182-5C6B-4B97-AC6C-0A96AC114E85}" srcOrd="1" destOrd="0" presId="urn:microsoft.com/office/officeart/2005/8/layout/bProcess4"/>
    <dgm:cxn modelId="{C41C78CC-ED8C-49AA-8721-2C21D4D87E20}" type="presParOf" srcId="{C305D2D8-E98D-47FB-879F-C37E781AC5CE}" destId="{BEEEBC9A-5F85-4D56-9037-5EE0319B4195}" srcOrd="23" destOrd="0" presId="urn:microsoft.com/office/officeart/2005/8/layout/bProcess4"/>
    <dgm:cxn modelId="{42576B69-1E00-44DE-A6D5-92559D43712B}" type="presParOf" srcId="{C305D2D8-E98D-47FB-879F-C37E781AC5CE}" destId="{FCA8B72E-9243-45B4-84FA-E7E92E7B5921}" srcOrd="24" destOrd="0" presId="urn:microsoft.com/office/officeart/2005/8/layout/bProcess4"/>
    <dgm:cxn modelId="{4948CAA9-DD1F-4E13-A73E-D21C4E2F548E}" type="presParOf" srcId="{FCA8B72E-9243-45B4-84FA-E7E92E7B5921}" destId="{BA95E97C-A38D-48C3-AC61-CF3A67FD18FA}" srcOrd="0" destOrd="0" presId="urn:microsoft.com/office/officeart/2005/8/layout/bProcess4"/>
    <dgm:cxn modelId="{A84CBD3C-7C65-4DA7-A0C6-EAE219C2B0A2}" type="presParOf" srcId="{FCA8B72E-9243-45B4-84FA-E7E92E7B5921}" destId="{DF882CF9-B30B-4D54-BCEF-978C55B40985}" srcOrd="1" destOrd="0" presId="urn:microsoft.com/office/officeart/2005/8/layout/bProcess4"/>
    <dgm:cxn modelId="{C074A03C-3D8F-4D94-B0A4-978CEC196C58}" type="presParOf" srcId="{C305D2D8-E98D-47FB-879F-C37E781AC5CE}" destId="{AD11A8BB-D62D-4150-A8E9-1BFAE226852D}" srcOrd="25" destOrd="0" presId="urn:microsoft.com/office/officeart/2005/8/layout/bProcess4"/>
    <dgm:cxn modelId="{943EE045-B2E5-4480-BCF4-8CC021EB44DE}" type="presParOf" srcId="{C305D2D8-E98D-47FB-879F-C37E781AC5CE}" destId="{D4ED9D7E-27BF-4EDC-AB1F-8D9809E516B9}" srcOrd="26" destOrd="0" presId="urn:microsoft.com/office/officeart/2005/8/layout/bProcess4"/>
    <dgm:cxn modelId="{4C9AEBF0-4104-4E92-934E-B8693100D2E7}" type="presParOf" srcId="{D4ED9D7E-27BF-4EDC-AB1F-8D9809E516B9}" destId="{7F7D948D-8332-4DCF-A75B-AD3B9AA7170E}" srcOrd="0" destOrd="0" presId="urn:microsoft.com/office/officeart/2005/8/layout/bProcess4"/>
    <dgm:cxn modelId="{9D1A777C-F9C6-4EE1-862E-8E736542B0C0}" type="presParOf" srcId="{D4ED9D7E-27BF-4EDC-AB1F-8D9809E516B9}" destId="{AD8E87A9-8669-452D-A188-5F76ED7C4D7F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0496879-76BE-4E3A-AFCE-C28CE0D3A950}" type="doc">
      <dgm:prSet loTypeId="urn:microsoft.com/office/officeart/2005/8/layout/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BC2D17F3-C565-4A1B-98C8-74B4476AEB0D}">
      <dgm:prSet phldrT="[Text]" custT="1"/>
      <dgm:spPr/>
      <dgm:t>
        <a:bodyPr/>
        <a:lstStyle/>
        <a:p>
          <a:r>
            <a:rPr lang="en-US" sz="2000" dirty="0" err="1" smtClean="0"/>
            <a:t>Kemuka</a:t>
          </a:r>
          <a:r>
            <a:rPr lang="en-US" sz="2000" dirty="0" smtClean="0"/>
            <a:t> </a:t>
          </a:r>
          <a:r>
            <a:rPr lang="en-US" sz="2000" dirty="0" err="1" smtClean="0"/>
            <a:t>Cadangan</a:t>
          </a:r>
          <a:r>
            <a:rPr lang="en-US" sz="2000" dirty="0" smtClean="0"/>
            <a:t> </a:t>
          </a:r>
          <a:r>
            <a:rPr lang="en-US" sz="2000" dirty="0" err="1" smtClean="0"/>
            <a:t>Rekabentuk</a:t>
          </a:r>
          <a:r>
            <a:rPr lang="en-US" sz="2000" dirty="0" smtClean="0"/>
            <a:t> </a:t>
          </a:r>
          <a:r>
            <a:rPr lang="en-US" sz="2000" dirty="0" err="1" smtClean="0"/>
            <a:t>Sistem</a:t>
          </a:r>
          <a:endParaRPr lang="en-MY" sz="2000" dirty="0"/>
        </a:p>
      </dgm:t>
    </dgm:pt>
    <dgm:pt modelId="{424D026C-6099-4852-8577-D1846AD936D1}" type="parTrans" cxnId="{248D112C-63E8-4936-B44C-A6F9FA28F3E5}">
      <dgm:prSet/>
      <dgm:spPr/>
      <dgm:t>
        <a:bodyPr/>
        <a:lstStyle/>
        <a:p>
          <a:endParaRPr lang="en-MY"/>
        </a:p>
      </dgm:t>
    </dgm:pt>
    <dgm:pt modelId="{EB99389F-2011-41F6-BE9E-85CA50C48082}" type="sibTrans" cxnId="{248D112C-63E8-4936-B44C-A6F9FA28F3E5}">
      <dgm:prSet/>
      <dgm:spPr/>
      <dgm:t>
        <a:bodyPr/>
        <a:lstStyle/>
        <a:p>
          <a:endParaRPr lang="en-MY"/>
        </a:p>
      </dgm:t>
    </dgm:pt>
    <dgm:pt modelId="{CDE4BA8B-8E92-43A2-810E-E1A805A531E4}">
      <dgm:prSet phldrT="[Text]"/>
      <dgm:spPr>
        <a:gradFill rotWithShape="0">
          <a:gsLst>
            <a:gs pos="0">
              <a:srgbClr val="FF99FF"/>
            </a:gs>
            <a:gs pos="80000">
              <a:schemeClr val="accent5">
                <a:hueOff val="-875489"/>
                <a:satOff val="36789"/>
                <a:lumOff val="-33123"/>
                <a:alphaOff val="0"/>
                <a:shade val="93000"/>
                <a:satMod val="130000"/>
              </a:schemeClr>
            </a:gs>
            <a:gs pos="100000">
              <a:schemeClr val="accent5">
                <a:hueOff val="-875489"/>
                <a:satOff val="36789"/>
                <a:lumOff val="-33123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UKS2, BKP – URUS  SETIA</a:t>
          </a:r>
          <a:endParaRPr lang="en-MY" b="1" dirty="0">
            <a:solidFill>
              <a:srgbClr val="000000"/>
            </a:solidFill>
          </a:endParaRPr>
        </a:p>
      </dgm:t>
    </dgm:pt>
    <dgm:pt modelId="{43C8D501-167F-4D63-B240-57FBA30E9BA9}" type="parTrans" cxnId="{F8B23428-8374-4D47-9271-FEA9B34455DB}">
      <dgm:prSet/>
      <dgm:spPr/>
      <dgm:t>
        <a:bodyPr/>
        <a:lstStyle/>
        <a:p>
          <a:endParaRPr lang="en-MY"/>
        </a:p>
      </dgm:t>
    </dgm:pt>
    <dgm:pt modelId="{4EC56161-EB67-42E4-B1F0-BBA477BEC6D2}" type="sibTrans" cxnId="{F8B23428-8374-4D47-9271-FEA9B34455DB}">
      <dgm:prSet/>
      <dgm:spPr/>
      <dgm:t>
        <a:bodyPr/>
        <a:lstStyle/>
        <a:p>
          <a:endParaRPr lang="en-MY"/>
        </a:p>
      </dgm:t>
    </dgm:pt>
    <dgm:pt modelId="{5A191AEC-61E6-43C7-95F9-D3329461EA84}">
      <dgm:prSet phldrT="[Text]" custT="1"/>
      <dgm:spPr/>
      <dgm:t>
        <a:bodyPr/>
        <a:lstStyle/>
        <a:p>
          <a:r>
            <a:rPr lang="en-US" sz="2000" dirty="0" err="1" smtClean="0"/>
            <a:t>Semak</a:t>
          </a:r>
          <a:r>
            <a:rPr lang="en-US" sz="2000" dirty="0" smtClean="0"/>
            <a:t> &amp; </a:t>
          </a:r>
          <a:r>
            <a:rPr lang="en-US" sz="2000" dirty="0" err="1" smtClean="0"/>
            <a:t>Khidmat</a:t>
          </a:r>
          <a:r>
            <a:rPr lang="en-US" sz="2000" dirty="0" smtClean="0"/>
            <a:t> </a:t>
          </a:r>
          <a:r>
            <a:rPr lang="en-US" sz="2000" dirty="0" err="1" smtClean="0"/>
            <a:t>Runding</a:t>
          </a:r>
          <a:endParaRPr lang="en-MY" sz="2000" dirty="0"/>
        </a:p>
      </dgm:t>
    </dgm:pt>
    <dgm:pt modelId="{45D019AD-3659-4A08-BACE-75F3F721CF53}" type="parTrans" cxnId="{A2EE9CDF-2AD6-40A0-B804-9F6AB12CA50D}">
      <dgm:prSet/>
      <dgm:spPr/>
      <dgm:t>
        <a:bodyPr/>
        <a:lstStyle/>
        <a:p>
          <a:endParaRPr lang="en-MY"/>
        </a:p>
      </dgm:t>
    </dgm:pt>
    <dgm:pt modelId="{6A2DF3A7-1208-4969-8212-46E898EB0FE0}" type="sibTrans" cxnId="{A2EE9CDF-2AD6-40A0-B804-9F6AB12CA50D}">
      <dgm:prSet/>
      <dgm:spPr/>
      <dgm:t>
        <a:bodyPr/>
        <a:lstStyle/>
        <a:p>
          <a:endParaRPr lang="en-MY"/>
        </a:p>
      </dgm:t>
    </dgm:pt>
    <dgm:pt modelId="{38FB437A-34A1-4B49-9740-AA60244F1B39}">
      <dgm:prSet phldrT="[Text]"/>
      <dgm:spPr>
        <a:gradFill rotWithShape="0">
          <a:gsLst>
            <a:gs pos="0">
              <a:srgbClr val="10E639"/>
            </a:gs>
            <a:gs pos="80000">
              <a:schemeClr val="accent5">
                <a:hueOff val="-875489"/>
                <a:satOff val="36789"/>
                <a:lumOff val="-33123"/>
                <a:alphaOff val="0"/>
                <a:shade val="93000"/>
                <a:satMod val="130000"/>
              </a:schemeClr>
            </a:gs>
            <a:gs pos="100000">
              <a:schemeClr val="accent5">
                <a:hueOff val="-875489"/>
                <a:satOff val="36789"/>
                <a:lumOff val="-33123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JK TEKNIKAL SAGA</a:t>
          </a:r>
          <a:endParaRPr lang="en-MY" b="1" dirty="0">
            <a:solidFill>
              <a:srgbClr val="000000"/>
            </a:solidFill>
          </a:endParaRPr>
        </a:p>
      </dgm:t>
    </dgm:pt>
    <dgm:pt modelId="{A74E53F4-6CB0-4528-87BC-97CC8C83AC92}" type="parTrans" cxnId="{82A5E36C-3D7F-4CBA-AA99-38385AAA6F93}">
      <dgm:prSet/>
      <dgm:spPr/>
      <dgm:t>
        <a:bodyPr/>
        <a:lstStyle/>
        <a:p>
          <a:endParaRPr lang="en-MY"/>
        </a:p>
      </dgm:t>
    </dgm:pt>
    <dgm:pt modelId="{10DBA4B5-5DC8-433F-A76A-B89E35A115A7}" type="sibTrans" cxnId="{82A5E36C-3D7F-4CBA-AA99-38385AAA6F93}">
      <dgm:prSet/>
      <dgm:spPr/>
      <dgm:t>
        <a:bodyPr/>
        <a:lstStyle/>
        <a:p>
          <a:endParaRPr lang="en-MY"/>
        </a:p>
      </dgm:t>
    </dgm:pt>
    <dgm:pt modelId="{C32E6E94-4CCA-4115-B192-7046FD1574EB}">
      <dgm:prSet phldrT="[Text]" custT="1"/>
      <dgm:spPr/>
      <dgm:t>
        <a:bodyPr/>
        <a:lstStyle/>
        <a:p>
          <a:r>
            <a:rPr lang="en-US" sz="2000" dirty="0" err="1" smtClean="0"/>
            <a:t>Peraku</a:t>
          </a:r>
          <a:r>
            <a:rPr lang="en-US" sz="2000" dirty="0" smtClean="0"/>
            <a:t> </a:t>
          </a:r>
          <a:r>
            <a:rPr lang="en-US" sz="2000" dirty="0" err="1" smtClean="0"/>
            <a:t>Cadangan</a:t>
          </a:r>
          <a:r>
            <a:rPr lang="en-US" sz="2000" dirty="0" smtClean="0"/>
            <a:t> </a:t>
          </a:r>
          <a:r>
            <a:rPr lang="en-US" sz="2000" dirty="0" err="1" smtClean="0"/>
            <a:t>Rekabentuk</a:t>
          </a:r>
          <a:r>
            <a:rPr lang="en-US" sz="2000" dirty="0" smtClean="0"/>
            <a:t> </a:t>
          </a:r>
          <a:r>
            <a:rPr lang="en-US" sz="2000" dirty="0" err="1" smtClean="0"/>
            <a:t>Sistem</a:t>
          </a:r>
          <a:endParaRPr lang="en-MY" sz="2000" dirty="0"/>
        </a:p>
      </dgm:t>
    </dgm:pt>
    <dgm:pt modelId="{32C9740C-3B0E-4DE8-8CF2-BC07DC4744CB}" type="parTrans" cxnId="{6C49C3FB-C731-4764-8CB6-4111BD1A8B5C}">
      <dgm:prSet/>
      <dgm:spPr/>
      <dgm:t>
        <a:bodyPr/>
        <a:lstStyle/>
        <a:p>
          <a:endParaRPr lang="en-MY"/>
        </a:p>
      </dgm:t>
    </dgm:pt>
    <dgm:pt modelId="{7580B840-EE73-4011-82A8-ED3C6C6BE023}" type="sibTrans" cxnId="{6C49C3FB-C731-4764-8CB6-4111BD1A8B5C}">
      <dgm:prSet/>
      <dgm:spPr/>
      <dgm:t>
        <a:bodyPr/>
        <a:lstStyle/>
        <a:p>
          <a:endParaRPr lang="en-MY"/>
        </a:p>
      </dgm:t>
    </dgm:pt>
    <dgm:pt modelId="{BA9E9CEE-AEC0-47FD-B239-9E5FD9BBF9E3}">
      <dgm:prSet phldrT="[Text]"/>
      <dgm:spPr>
        <a:gradFill rotWithShape="0">
          <a:gsLst>
            <a:gs pos="0">
              <a:srgbClr val="7030A0"/>
            </a:gs>
            <a:gs pos="80000">
              <a:schemeClr val="accent5">
                <a:hueOff val="-875489"/>
                <a:satOff val="36789"/>
                <a:lumOff val="-33123"/>
                <a:alphaOff val="0"/>
                <a:shade val="93000"/>
                <a:satMod val="130000"/>
              </a:schemeClr>
            </a:gs>
            <a:gs pos="100000">
              <a:schemeClr val="accent5">
                <a:hueOff val="-875489"/>
                <a:satOff val="36789"/>
                <a:lumOff val="-33123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JK PEMANDU SAGA</a:t>
          </a:r>
          <a:endParaRPr lang="en-MY" b="1" dirty="0">
            <a:solidFill>
              <a:srgbClr val="000000"/>
            </a:solidFill>
          </a:endParaRPr>
        </a:p>
      </dgm:t>
    </dgm:pt>
    <dgm:pt modelId="{A664701F-AD34-47E4-8670-61074D672408}" type="parTrans" cxnId="{8EB37B16-3A76-4271-AB63-100F2EFF7BCF}">
      <dgm:prSet/>
      <dgm:spPr/>
      <dgm:t>
        <a:bodyPr/>
        <a:lstStyle/>
        <a:p>
          <a:endParaRPr lang="en-MY"/>
        </a:p>
      </dgm:t>
    </dgm:pt>
    <dgm:pt modelId="{6B5877C8-50B7-4BA8-9FFC-CCE3443DFAC3}" type="sibTrans" cxnId="{8EB37B16-3A76-4271-AB63-100F2EFF7BCF}">
      <dgm:prSet/>
      <dgm:spPr/>
      <dgm:t>
        <a:bodyPr/>
        <a:lstStyle/>
        <a:p>
          <a:endParaRPr lang="en-MY"/>
        </a:p>
      </dgm:t>
    </dgm:pt>
    <dgm:pt modelId="{8B213070-BC32-477E-B36A-E89534896246}">
      <dgm:prSet phldrT="[Text]" custT="1"/>
      <dgm:spPr/>
      <dgm:t>
        <a:bodyPr/>
        <a:lstStyle/>
        <a:p>
          <a:r>
            <a:rPr lang="en-US" sz="2000" dirty="0" smtClean="0"/>
            <a:t>Lulus </a:t>
          </a:r>
          <a:r>
            <a:rPr lang="en-US" sz="2000" dirty="0" err="1" smtClean="0"/>
            <a:t>Cadangan</a:t>
          </a:r>
          <a:r>
            <a:rPr lang="en-US" sz="2000" dirty="0" smtClean="0"/>
            <a:t> </a:t>
          </a:r>
          <a:r>
            <a:rPr lang="en-US" sz="2000" dirty="0" err="1" smtClean="0"/>
            <a:t>Rekabentuk</a:t>
          </a:r>
          <a:r>
            <a:rPr lang="en-US" sz="2000" dirty="0" smtClean="0"/>
            <a:t> </a:t>
          </a:r>
          <a:r>
            <a:rPr lang="en-US" sz="2000" dirty="0" err="1" smtClean="0"/>
            <a:t>Sistem</a:t>
          </a:r>
          <a:endParaRPr lang="en-MY" sz="2000" dirty="0"/>
        </a:p>
      </dgm:t>
    </dgm:pt>
    <dgm:pt modelId="{88870F5E-64A6-457E-A684-C2A08819234E}" type="parTrans" cxnId="{54F15C4A-A4A2-4B1F-8877-BC2485B76040}">
      <dgm:prSet/>
      <dgm:spPr/>
      <dgm:t>
        <a:bodyPr/>
        <a:lstStyle/>
        <a:p>
          <a:endParaRPr lang="en-MY"/>
        </a:p>
      </dgm:t>
    </dgm:pt>
    <dgm:pt modelId="{1B474355-ACA9-4485-AE1D-3BA04FD4BDB9}" type="sibTrans" cxnId="{54F15C4A-A4A2-4B1F-8877-BC2485B76040}">
      <dgm:prSet/>
      <dgm:spPr/>
      <dgm:t>
        <a:bodyPr/>
        <a:lstStyle/>
        <a:p>
          <a:endParaRPr lang="en-MY"/>
        </a:p>
      </dgm:t>
    </dgm:pt>
    <dgm:pt modelId="{5443AFF1-F77C-4A92-92B9-50CB5B1879BC}">
      <dgm:prSet phldrT="[Text]"/>
      <dgm:spPr>
        <a:gradFill rotWithShape="0">
          <a:gsLst>
            <a:gs pos="0">
              <a:srgbClr val="FFFF00"/>
            </a:gs>
            <a:gs pos="80000">
              <a:schemeClr val="accent5">
                <a:hueOff val="-875489"/>
                <a:satOff val="36789"/>
                <a:lumOff val="-33123"/>
                <a:alphaOff val="0"/>
                <a:shade val="93000"/>
                <a:satMod val="130000"/>
              </a:schemeClr>
            </a:gs>
            <a:gs pos="100000">
              <a:schemeClr val="accent5">
                <a:hueOff val="-875489"/>
                <a:satOff val="36789"/>
                <a:lumOff val="-33123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AGENSI YANG MEMOHON</a:t>
          </a:r>
          <a:endParaRPr lang="en-MY" b="1" dirty="0">
            <a:solidFill>
              <a:srgbClr val="000000"/>
            </a:solidFill>
          </a:endParaRPr>
        </a:p>
      </dgm:t>
    </dgm:pt>
    <dgm:pt modelId="{C4FE11EF-A740-4B50-A101-B5E0EC92D131}" type="sibTrans" cxnId="{D0D16610-6FD3-4763-887E-8970988ED27A}">
      <dgm:prSet/>
      <dgm:spPr/>
      <dgm:t>
        <a:bodyPr/>
        <a:lstStyle/>
        <a:p>
          <a:endParaRPr lang="en-MY"/>
        </a:p>
      </dgm:t>
    </dgm:pt>
    <dgm:pt modelId="{23840B37-F96E-4D58-B8AD-F4CD746393E8}" type="parTrans" cxnId="{D0D16610-6FD3-4763-887E-8970988ED27A}">
      <dgm:prSet/>
      <dgm:spPr/>
      <dgm:t>
        <a:bodyPr/>
        <a:lstStyle/>
        <a:p>
          <a:endParaRPr lang="en-MY"/>
        </a:p>
      </dgm:t>
    </dgm:pt>
    <dgm:pt modelId="{6409C743-79E6-41E7-9490-002DDAFE29EC}" type="pres">
      <dgm:prSet presAssocID="{40496879-76BE-4E3A-AFCE-C28CE0D3A9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41A4FB28-E005-41CD-B7D0-41B7396659EF}" type="pres">
      <dgm:prSet presAssocID="{BA9E9CEE-AEC0-47FD-B239-9E5FD9BBF9E3}" presName="boxAndChildren" presStyleCnt="0"/>
      <dgm:spPr/>
    </dgm:pt>
    <dgm:pt modelId="{F7966B5A-C583-4250-A6B4-82C3FCD677DF}" type="pres">
      <dgm:prSet presAssocID="{BA9E9CEE-AEC0-47FD-B239-9E5FD9BBF9E3}" presName="parentTextBox" presStyleLbl="node1" presStyleIdx="0" presStyleCnt="4"/>
      <dgm:spPr/>
      <dgm:t>
        <a:bodyPr/>
        <a:lstStyle/>
        <a:p>
          <a:endParaRPr lang="en-MY"/>
        </a:p>
      </dgm:t>
    </dgm:pt>
    <dgm:pt modelId="{33F3B6C0-2584-421C-B1D5-9A87FC3DAABA}" type="pres">
      <dgm:prSet presAssocID="{BA9E9CEE-AEC0-47FD-B239-9E5FD9BBF9E3}" presName="entireBox" presStyleLbl="node1" presStyleIdx="0" presStyleCnt="4"/>
      <dgm:spPr/>
      <dgm:t>
        <a:bodyPr/>
        <a:lstStyle/>
        <a:p>
          <a:endParaRPr lang="en-MY"/>
        </a:p>
      </dgm:t>
    </dgm:pt>
    <dgm:pt modelId="{2DEA23BC-0EA0-48DF-9831-A9DA6D2F499C}" type="pres">
      <dgm:prSet presAssocID="{BA9E9CEE-AEC0-47FD-B239-9E5FD9BBF9E3}" presName="descendantBox" presStyleCnt="0"/>
      <dgm:spPr/>
    </dgm:pt>
    <dgm:pt modelId="{7AACCE90-28D2-43DF-BAA0-25C602DD465C}" type="pres">
      <dgm:prSet presAssocID="{8B213070-BC32-477E-B36A-E89534896246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2B1A7797-CE33-46A9-870E-B63C62A4C90E}" type="pres">
      <dgm:prSet presAssocID="{10DBA4B5-5DC8-433F-A76A-B89E35A115A7}" presName="sp" presStyleCnt="0"/>
      <dgm:spPr/>
    </dgm:pt>
    <dgm:pt modelId="{EF98E650-C07D-4E32-99CE-86E4642119EA}" type="pres">
      <dgm:prSet presAssocID="{38FB437A-34A1-4B49-9740-AA60244F1B39}" presName="arrowAndChildren" presStyleCnt="0"/>
      <dgm:spPr/>
    </dgm:pt>
    <dgm:pt modelId="{F98E3341-050C-4535-B0D5-507B26311ABC}" type="pres">
      <dgm:prSet presAssocID="{38FB437A-34A1-4B49-9740-AA60244F1B39}" presName="parentTextArrow" presStyleLbl="node1" presStyleIdx="0" presStyleCnt="4"/>
      <dgm:spPr/>
      <dgm:t>
        <a:bodyPr/>
        <a:lstStyle/>
        <a:p>
          <a:endParaRPr lang="en-MY"/>
        </a:p>
      </dgm:t>
    </dgm:pt>
    <dgm:pt modelId="{E35A58CD-5DDE-4AF1-9A88-F6CB02D66ED0}" type="pres">
      <dgm:prSet presAssocID="{38FB437A-34A1-4B49-9740-AA60244F1B39}" presName="arrow" presStyleLbl="node1" presStyleIdx="1" presStyleCnt="4"/>
      <dgm:spPr/>
      <dgm:t>
        <a:bodyPr/>
        <a:lstStyle/>
        <a:p>
          <a:endParaRPr lang="en-MY"/>
        </a:p>
      </dgm:t>
    </dgm:pt>
    <dgm:pt modelId="{F06D6412-BB6D-435A-A41E-C9D8722E7843}" type="pres">
      <dgm:prSet presAssocID="{38FB437A-34A1-4B49-9740-AA60244F1B39}" presName="descendantArrow" presStyleCnt="0"/>
      <dgm:spPr/>
    </dgm:pt>
    <dgm:pt modelId="{1EBD9BE0-0BAE-4F43-A897-315A8C9EB752}" type="pres">
      <dgm:prSet presAssocID="{C32E6E94-4CCA-4115-B192-7046FD1574EB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4A3A774-5042-4E48-B76A-2CA37FCEFAB3}" type="pres">
      <dgm:prSet presAssocID="{4EC56161-EB67-42E4-B1F0-BBA477BEC6D2}" presName="sp" presStyleCnt="0"/>
      <dgm:spPr/>
    </dgm:pt>
    <dgm:pt modelId="{C197A6AC-7557-483E-83A4-62197037D8B1}" type="pres">
      <dgm:prSet presAssocID="{CDE4BA8B-8E92-43A2-810E-E1A805A531E4}" presName="arrowAndChildren" presStyleCnt="0"/>
      <dgm:spPr/>
    </dgm:pt>
    <dgm:pt modelId="{A62F278D-5184-4C82-8F3E-B168DF2BCD07}" type="pres">
      <dgm:prSet presAssocID="{CDE4BA8B-8E92-43A2-810E-E1A805A531E4}" presName="parentTextArrow" presStyleLbl="node1" presStyleIdx="1" presStyleCnt="4"/>
      <dgm:spPr/>
      <dgm:t>
        <a:bodyPr/>
        <a:lstStyle/>
        <a:p>
          <a:endParaRPr lang="en-MY"/>
        </a:p>
      </dgm:t>
    </dgm:pt>
    <dgm:pt modelId="{35893F6F-FEDB-49A1-8437-D40C6832AAB8}" type="pres">
      <dgm:prSet presAssocID="{CDE4BA8B-8E92-43A2-810E-E1A805A531E4}" presName="arrow" presStyleLbl="node1" presStyleIdx="2" presStyleCnt="4" custLinFactNeighborX="971"/>
      <dgm:spPr/>
      <dgm:t>
        <a:bodyPr/>
        <a:lstStyle/>
        <a:p>
          <a:endParaRPr lang="en-MY"/>
        </a:p>
      </dgm:t>
    </dgm:pt>
    <dgm:pt modelId="{1C31940F-6340-4365-8A2F-AF16B6504F21}" type="pres">
      <dgm:prSet presAssocID="{CDE4BA8B-8E92-43A2-810E-E1A805A531E4}" presName="descendantArrow" presStyleCnt="0"/>
      <dgm:spPr/>
    </dgm:pt>
    <dgm:pt modelId="{9EF95743-7F49-4CCB-97F8-2E462CB5D1D4}" type="pres">
      <dgm:prSet presAssocID="{5A191AEC-61E6-43C7-95F9-D3329461EA84}" presName="childTextArrow" presStyleLbl="fgAccFollowNode1" presStyleIdx="2" presStyleCnt="4" custLinFactNeighborX="-1428" custLinFactNeighborY="-609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41F7987-C73E-4217-9E17-F6D7E441FD1D}" type="pres">
      <dgm:prSet presAssocID="{C4FE11EF-A740-4B50-A101-B5E0EC92D131}" presName="sp" presStyleCnt="0"/>
      <dgm:spPr/>
    </dgm:pt>
    <dgm:pt modelId="{88FE59B3-B8E9-42B1-ACB2-78AC16BE94F2}" type="pres">
      <dgm:prSet presAssocID="{5443AFF1-F77C-4A92-92B9-50CB5B1879BC}" presName="arrowAndChildren" presStyleCnt="0"/>
      <dgm:spPr/>
    </dgm:pt>
    <dgm:pt modelId="{97BFBF01-6E6A-440A-BB15-FFD173DA9C58}" type="pres">
      <dgm:prSet presAssocID="{5443AFF1-F77C-4A92-92B9-50CB5B1879BC}" presName="parentTextArrow" presStyleLbl="node1" presStyleIdx="2" presStyleCnt="4"/>
      <dgm:spPr/>
      <dgm:t>
        <a:bodyPr/>
        <a:lstStyle/>
        <a:p>
          <a:endParaRPr lang="en-MY"/>
        </a:p>
      </dgm:t>
    </dgm:pt>
    <dgm:pt modelId="{8E639ABB-6A17-4972-9CDF-78D20B114CBB}" type="pres">
      <dgm:prSet presAssocID="{5443AFF1-F77C-4A92-92B9-50CB5B1879BC}" presName="arrow" presStyleLbl="node1" presStyleIdx="3" presStyleCnt="4"/>
      <dgm:spPr/>
      <dgm:t>
        <a:bodyPr/>
        <a:lstStyle/>
        <a:p>
          <a:endParaRPr lang="en-MY"/>
        </a:p>
      </dgm:t>
    </dgm:pt>
    <dgm:pt modelId="{268B2890-9C71-4061-9363-130188426D1B}" type="pres">
      <dgm:prSet presAssocID="{5443AFF1-F77C-4A92-92B9-50CB5B1879BC}" presName="descendantArrow" presStyleCnt="0"/>
      <dgm:spPr/>
    </dgm:pt>
    <dgm:pt modelId="{335A1EF8-97B6-4876-8BB1-2F35DEB468D3}" type="pres">
      <dgm:prSet presAssocID="{BC2D17F3-C565-4A1B-98C8-74B4476AEB0D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A2EE9CDF-2AD6-40A0-B804-9F6AB12CA50D}" srcId="{CDE4BA8B-8E92-43A2-810E-E1A805A531E4}" destId="{5A191AEC-61E6-43C7-95F9-D3329461EA84}" srcOrd="0" destOrd="0" parTransId="{45D019AD-3659-4A08-BACE-75F3F721CF53}" sibTransId="{6A2DF3A7-1208-4969-8212-46E898EB0FE0}"/>
    <dgm:cxn modelId="{0F17D6E7-169B-4DD6-AA10-36FFC7EF4F39}" type="presOf" srcId="{5443AFF1-F77C-4A92-92B9-50CB5B1879BC}" destId="{8E639ABB-6A17-4972-9CDF-78D20B114CBB}" srcOrd="1" destOrd="0" presId="urn:microsoft.com/office/officeart/2005/8/layout/process4"/>
    <dgm:cxn modelId="{3C80F250-6FE2-49C7-A24B-811E4AE67056}" type="presOf" srcId="{38FB437A-34A1-4B49-9740-AA60244F1B39}" destId="{F98E3341-050C-4535-B0D5-507B26311ABC}" srcOrd="0" destOrd="0" presId="urn:microsoft.com/office/officeart/2005/8/layout/process4"/>
    <dgm:cxn modelId="{82A5E36C-3D7F-4CBA-AA99-38385AAA6F93}" srcId="{40496879-76BE-4E3A-AFCE-C28CE0D3A950}" destId="{38FB437A-34A1-4B49-9740-AA60244F1B39}" srcOrd="2" destOrd="0" parTransId="{A74E53F4-6CB0-4528-87BC-97CC8C83AC92}" sibTransId="{10DBA4B5-5DC8-433F-A76A-B89E35A115A7}"/>
    <dgm:cxn modelId="{F8B23428-8374-4D47-9271-FEA9B34455DB}" srcId="{40496879-76BE-4E3A-AFCE-C28CE0D3A950}" destId="{CDE4BA8B-8E92-43A2-810E-E1A805A531E4}" srcOrd="1" destOrd="0" parTransId="{43C8D501-167F-4D63-B240-57FBA30E9BA9}" sibTransId="{4EC56161-EB67-42E4-B1F0-BBA477BEC6D2}"/>
    <dgm:cxn modelId="{D3D0B79C-2174-4C88-A587-9C67652D387E}" type="presOf" srcId="{38FB437A-34A1-4B49-9740-AA60244F1B39}" destId="{E35A58CD-5DDE-4AF1-9A88-F6CB02D66ED0}" srcOrd="1" destOrd="0" presId="urn:microsoft.com/office/officeart/2005/8/layout/process4"/>
    <dgm:cxn modelId="{10D7170E-A39B-4C59-A7EE-4B28F3F9B70C}" type="presOf" srcId="{CDE4BA8B-8E92-43A2-810E-E1A805A531E4}" destId="{35893F6F-FEDB-49A1-8437-D40C6832AAB8}" srcOrd="1" destOrd="0" presId="urn:microsoft.com/office/officeart/2005/8/layout/process4"/>
    <dgm:cxn modelId="{248D112C-63E8-4936-B44C-A6F9FA28F3E5}" srcId="{5443AFF1-F77C-4A92-92B9-50CB5B1879BC}" destId="{BC2D17F3-C565-4A1B-98C8-74B4476AEB0D}" srcOrd="0" destOrd="0" parTransId="{424D026C-6099-4852-8577-D1846AD936D1}" sibTransId="{EB99389F-2011-41F6-BE9E-85CA50C48082}"/>
    <dgm:cxn modelId="{8EB37B16-3A76-4271-AB63-100F2EFF7BCF}" srcId="{40496879-76BE-4E3A-AFCE-C28CE0D3A950}" destId="{BA9E9CEE-AEC0-47FD-B239-9E5FD9BBF9E3}" srcOrd="3" destOrd="0" parTransId="{A664701F-AD34-47E4-8670-61074D672408}" sibTransId="{6B5877C8-50B7-4BA8-9FFC-CCE3443DFAC3}"/>
    <dgm:cxn modelId="{C7F57B50-F099-4986-97BF-B0B6C04EC16F}" type="presOf" srcId="{BA9E9CEE-AEC0-47FD-B239-9E5FD9BBF9E3}" destId="{F7966B5A-C583-4250-A6B4-82C3FCD677DF}" srcOrd="0" destOrd="0" presId="urn:microsoft.com/office/officeart/2005/8/layout/process4"/>
    <dgm:cxn modelId="{54F15C4A-A4A2-4B1F-8877-BC2485B76040}" srcId="{BA9E9CEE-AEC0-47FD-B239-9E5FD9BBF9E3}" destId="{8B213070-BC32-477E-B36A-E89534896246}" srcOrd="0" destOrd="0" parTransId="{88870F5E-64A6-457E-A684-C2A08819234E}" sibTransId="{1B474355-ACA9-4485-AE1D-3BA04FD4BDB9}"/>
    <dgm:cxn modelId="{0E95DBE5-3DA0-41D7-8844-3D41F4454032}" type="presOf" srcId="{BC2D17F3-C565-4A1B-98C8-74B4476AEB0D}" destId="{335A1EF8-97B6-4876-8BB1-2F35DEB468D3}" srcOrd="0" destOrd="0" presId="urn:microsoft.com/office/officeart/2005/8/layout/process4"/>
    <dgm:cxn modelId="{54324A97-01F5-46C3-BB59-4C424A027B07}" type="presOf" srcId="{40496879-76BE-4E3A-AFCE-C28CE0D3A950}" destId="{6409C743-79E6-41E7-9490-002DDAFE29EC}" srcOrd="0" destOrd="0" presId="urn:microsoft.com/office/officeart/2005/8/layout/process4"/>
    <dgm:cxn modelId="{D0D16610-6FD3-4763-887E-8970988ED27A}" srcId="{40496879-76BE-4E3A-AFCE-C28CE0D3A950}" destId="{5443AFF1-F77C-4A92-92B9-50CB5B1879BC}" srcOrd="0" destOrd="0" parTransId="{23840B37-F96E-4D58-B8AD-F4CD746393E8}" sibTransId="{C4FE11EF-A740-4B50-A101-B5E0EC92D131}"/>
    <dgm:cxn modelId="{B9075421-168D-4D92-BA10-403C541F30AB}" type="presOf" srcId="{8B213070-BC32-477E-B36A-E89534896246}" destId="{7AACCE90-28D2-43DF-BAA0-25C602DD465C}" srcOrd="0" destOrd="0" presId="urn:microsoft.com/office/officeart/2005/8/layout/process4"/>
    <dgm:cxn modelId="{2D0BE7BD-9D5F-489A-BA27-A6A9E1A3CBC9}" type="presOf" srcId="{5443AFF1-F77C-4A92-92B9-50CB5B1879BC}" destId="{97BFBF01-6E6A-440A-BB15-FFD173DA9C58}" srcOrd="0" destOrd="0" presId="urn:microsoft.com/office/officeart/2005/8/layout/process4"/>
    <dgm:cxn modelId="{F0A1E93B-0DFB-47BC-9990-A53C1A6EC820}" type="presOf" srcId="{CDE4BA8B-8E92-43A2-810E-E1A805A531E4}" destId="{A62F278D-5184-4C82-8F3E-B168DF2BCD07}" srcOrd="0" destOrd="0" presId="urn:microsoft.com/office/officeart/2005/8/layout/process4"/>
    <dgm:cxn modelId="{269B12ED-8273-46B3-BE7C-9A3E38EF02E0}" type="presOf" srcId="{5A191AEC-61E6-43C7-95F9-D3329461EA84}" destId="{9EF95743-7F49-4CCB-97F8-2E462CB5D1D4}" srcOrd="0" destOrd="0" presId="urn:microsoft.com/office/officeart/2005/8/layout/process4"/>
    <dgm:cxn modelId="{DE144279-DA87-4E43-A602-08F8AE048D45}" type="presOf" srcId="{BA9E9CEE-AEC0-47FD-B239-9E5FD9BBF9E3}" destId="{33F3B6C0-2584-421C-B1D5-9A87FC3DAABA}" srcOrd="1" destOrd="0" presId="urn:microsoft.com/office/officeart/2005/8/layout/process4"/>
    <dgm:cxn modelId="{3A373785-049C-4A7B-A060-97BED9606E2C}" type="presOf" srcId="{C32E6E94-4CCA-4115-B192-7046FD1574EB}" destId="{1EBD9BE0-0BAE-4F43-A897-315A8C9EB752}" srcOrd="0" destOrd="0" presId="urn:microsoft.com/office/officeart/2005/8/layout/process4"/>
    <dgm:cxn modelId="{6C49C3FB-C731-4764-8CB6-4111BD1A8B5C}" srcId="{38FB437A-34A1-4B49-9740-AA60244F1B39}" destId="{C32E6E94-4CCA-4115-B192-7046FD1574EB}" srcOrd="0" destOrd="0" parTransId="{32C9740C-3B0E-4DE8-8CF2-BC07DC4744CB}" sibTransId="{7580B840-EE73-4011-82A8-ED3C6C6BE023}"/>
    <dgm:cxn modelId="{685A9A1C-E147-4573-A7DE-4BB977A5C16B}" type="presParOf" srcId="{6409C743-79E6-41E7-9490-002DDAFE29EC}" destId="{41A4FB28-E005-41CD-B7D0-41B7396659EF}" srcOrd="0" destOrd="0" presId="urn:microsoft.com/office/officeart/2005/8/layout/process4"/>
    <dgm:cxn modelId="{CDD9D363-72AB-4140-8C70-AA85828AC2E8}" type="presParOf" srcId="{41A4FB28-E005-41CD-B7D0-41B7396659EF}" destId="{F7966B5A-C583-4250-A6B4-82C3FCD677DF}" srcOrd="0" destOrd="0" presId="urn:microsoft.com/office/officeart/2005/8/layout/process4"/>
    <dgm:cxn modelId="{ABDDFD01-8C72-4665-B595-69B613E30632}" type="presParOf" srcId="{41A4FB28-E005-41CD-B7D0-41B7396659EF}" destId="{33F3B6C0-2584-421C-B1D5-9A87FC3DAABA}" srcOrd="1" destOrd="0" presId="urn:microsoft.com/office/officeart/2005/8/layout/process4"/>
    <dgm:cxn modelId="{0A893413-790B-46FC-B133-C247FB83604C}" type="presParOf" srcId="{41A4FB28-E005-41CD-B7D0-41B7396659EF}" destId="{2DEA23BC-0EA0-48DF-9831-A9DA6D2F499C}" srcOrd="2" destOrd="0" presId="urn:microsoft.com/office/officeart/2005/8/layout/process4"/>
    <dgm:cxn modelId="{EB68B3E2-0AAF-4CAB-9983-ACCB8AB9458C}" type="presParOf" srcId="{2DEA23BC-0EA0-48DF-9831-A9DA6D2F499C}" destId="{7AACCE90-28D2-43DF-BAA0-25C602DD465C}" srcOrd="0" destOrd="0" presId="urn:microsoft.com/office/officeart/2005/8/layout/process4"/>
    <dgm:cxn modelId="{BB7F33B6-24CD-40E6-AB98-5B986677E90C}" type="presParOf" srcId="{6409C743-79E6-41E7-9490-002DDAFE29EC}" destId="{2B1A7797-CE33-46A9-870E-B63C62A4C90E}" srcOrd="1" destOrd="0" presId="urn:microsoft.com/office/officeart/2005/8/layout/process4"/>
    <dgm:cxn modelId="{9A87C56F-DC4A-460A-ABAC-F14B1C9098DD}" type="presParOf" srcId="{6409C743-79E6-41E7-9490-002DDAFE29EC}" destId="{EF98E650-C07D-4E32-99CE-86E4642119EA}" srcOrd="2" destOrd="0" presId="urn:microsoft.com/office/officeart/2005/8/layout/process4"/>
    <dgm:cxn modelId="{DB34A3A0-9F9E-4EEF-9EE0-E2788D7DF1B9}" type="presParOf" srcId="{EF98E650-C07D-4E32-99CE-86E4642119EA}" destId="{F98E3341-050C-4535-B0D5-507B26311ABC}" srcOrd="0" destOrd="0" presId="urn:microsoft.com/office/officeart/2005/8/layout/process4"/>
    <dgm:cxn modelId="{FAD08F5F-500F-4FEC-BCD3-ECEE42B044AD}" type="presParOf" srcId="{EF98E650-C07D-4E32-99CE-86E4642119EA}" destId="{E35A58CD-5DDE-4AF1-9A88-F6CB02D66ED0}" srcOrd="1" destOrd="0" presId="urn:microsoft.com/office/officeart/2005/8/layout/process4"/>
    <dgm:cxn modelId="{712FA589-42FC-4828-A79F-3E2F301E4966}" type="presParOf" srcId="{EF98E650-C07D-4E32-99CE-86E4642119EA}" destId="{F06D6412-BB6D-435A-A41E-C9D8722E7843}" srcOrd="2" destOrd="0" presId="urn:microsoft.com/office/officeart/2005/8/layout/process4"/>
    <dgm:cxn modelId="{39AB7906-7926-44F7-94C7-E1617F970B24}" type="presParOf" srcId="{F06D6412-BB6D-435A-A41E-C9D8722E7843}" destId="{1EBD9BE0-0BAE-4F43-A897-315A8C9EB752}" srcOrd="0" destOrd="0" presId="urn:microsoft.com/office/officeart/2005/8/layout/process4"/>
    <dgm:cxn modelId="{AFE21CD2-4343-4BE6-9671-76480BA619A0}" type="presParOf" srcId="{6409C743-79E6-41E7-9490-002DDAFE29EC}" destId="{74A3A774-5042-4E48-B76A-2CA37FCEFAB3}" srcOrd="3" destOrd="0" presId="urn:microsoft.com/office/officeart/2005/8/layout/process4"/>
    <dgm:cxn modelId="{817A513A-AA61-4CF3-B3CE-53640F4E926F}" type="presParOf" srcId="{6409C743-79E6-41E7-9490-002DDAFE29EC}" destId="{C197A6AC-7557-483E-83A4-62197037D8B1}" srcOrd="4" destOrd="0" presId="urn:microsoft.com/office/officeart/2005/8/layout/process4"/>
    <dgm:cxn modelId="{CA66BEAE-8046-4BF6-8D15-097CFC3657D5}" type="presParOf" srcId="{C197A6AC-7557-483E-83A4-62197037D8B1}" destId="{A62F278D-5184-4C82-8F3E-B168DF2BCD07}" srcOrd="0" destOrd="0" presId="urn:microsoft.com/office/officeart/2005/8/layout/process4"/>
    <dgm:cxn modelId="{C7DE9C60-8A7F-4D41-8E1F-408353D1CCA5}" type="presParOf" srcId="{C197A6AC-7557-483E-83A4-62197037D8B1}" destId="{35893F6F-FEDB-49A1-8437-D40C6832AAB8}" srcOrd="1" destOrd="0" presId="urn:microsoft.com/office/officeart/2005/8/layout/process4"/>
    <dgm:cxn modelId="{DD501A93-F3BB-4AF8-8550-05694952732C}" type="presParOf" srcId="{C197A6AC-7557-483E-83A4-62197037D8B1}" destId="{1C31940F-6340-4365-8A2F-AF16B6504F21}" srcOrd="2" destOrd="0" presId="urn:microsoft.com/office/officeart/2005/8/layout/process4"/>
    <dgm:cxn modelId="{CB3F9D80-1FA0-4B5E-950B-9FAA8E0105C2}" type="presParOf" srcId="{1C31940F-6340-4365-8A2F-AF16B6504F21}" destId="{9EF95743-7F49-4CCB-97F8-2E462CB5D1D4}" srcOrd="0" destOrd="0" presId="urn:microsoft.com/office/officeart/2005/8/layout/process4"/>
    <dgm:cxn modelId="{825A566C-0161-4F35-A960-260AC0BE6357}" type="presParOf" srcId="{6409C743-79E6-41E7-9490-002DDAFE29EC}" destId="{841F7987-C73E-4217-9E17-F6D7E441FD1D}" srcOrd="5" destOrd="0" presId="urn:microsoft.com/office/officeart/2005/8/layout/process4"/>
    <dgm:cxn modelId="{297A0F60-D57F-4CCB-A796-D489B2E77ABD}" type="presParOf" srcId="{6409C743-79E6-41E7-9490-002DDAFE29EC}" destId="{88FE59B3-B8E9-42B1-ACB2-78AC16BE94F2}" srcOrd="6" destOrd="0" presId="urn:microsoft.com/office/officeart/2005/8/layout/process4"/>
    <dgm:cxn modelId="{0E5B020A-EDFF-41F7-A9BF-055B1A386F24}" type="presParOf" srcId="{88FE59B3-B8E9-42B1-ACB2-78AC16BE94F2}" destId="{97BFBF01-6E6A-440A-BB15-FFD173DA9C58}" srcOrd="0" destOrd="0" presId="urn:microsoft.com/office/officeart/2005/8/layout/process4"/>
    <dgm:cxn modelId="{35A8D536-DB83-4AA9-A694-DB6CBB4DC16A}" type="presParOf" srcId="{88FE59B3-B8E9-42B1-ACB2-78AC16BE94F2}" destId="{8E639ABB-6A17-4972-9CDF-78D20B114CBB}" srcOrd="1" destOrd="0" presId="urn:microsoft.com/office/officeart/2005/8/layout/process4"/>
    <dgm:cxn modelId="{55A49DD8-97D2-4D1B-973B-14F40F1DE6D4}" type="presParOf" srcId="{88FE59B3-B8E9-42B1-ACB2-78AC16BE94F2}" destId="{268B2890-9C71-4061-9363-130188426D1B}" srcOrd="2" destOrd="0" presId="urn:microsoft.com/office/officeart/2005/8/layout/process4"/>
    <dgm:cxn modelId="{CC0853F4-2BD2-4A7B-A622-4C54CAB50381}" type="presParOf" srcId="{268B2890-9C71-4061-9363-130188426D1B}" destId="{335A1EF8-97B6-4876-8BB1-2F35DEB468D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71D3D7E-732E-45A9-95FD-31061CDAB8ED}" type="doc">
      <dgm:prSet loTypeId="urn:microsoft.com/office/officeart/2005/8/layout/bProcess4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141921C6-C2BD-46D9-90A9-8632AEFDB8FC}">
      <dgm:prSet phldrT="[Text]"/>
      <dgm:spPr>
        <a:xfrm>
          <a:off x="4490" y="69272"/>
          <a:ext cx="2437161" cy="1462296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mtClean="0">
              <a:solidFill>
                <a:srgbClr val="000000"/>
              </a:solidFill>
              <a:latin typeface="Arial"/>
              <a:ea typeface="+mn-ea"/>
              <a:cs typeface="+mn-cs"/>
            </a:rPr>
            <a:t>Tujuan</a:t>
          </a:r>
          <a:endParaRPr lang="en-GB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46C6B6D4-DF3F-4487-9848-7A7F5C17CC8E}" type="parTrans" cxnId="{69BF829E-C0E6-4BC2-B2AC-3617394F1739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0A52128D-0772-49D7-AC94-8DA94FE9ABD0}" type="sibTrans" cxnId="{69BF829E-C0E6-4BC2-B2AC-3617394F1739}">
      <dgm:prSet/>
      <dgm:spPr>
        <a:xfrm rot="5400000">
          <a:off x="-412186" y="1231837"/>
          <a:ext cx="1818044" cy="219344"/>
        </a:xfrm>
        <a:prstGeom prst="rect">
          <a:avLst/>
        </a:prstGeom>
      </dgm:spPr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796D650F-F6B9-46F6-A2F6-3CB57C1E3C51}">
      <dgm:prSet phldrT="[Text]"/>
      <dgm:spPr>
        <a:xfrm>
          <a:off x="4490" y="1897143"/>
          <a:ext cx="2437161" cy="1462296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dirty="0" err="1" smtClean="0">
              <a:solidFill>
                <a:srgbClr val="000000"/>
              </a:solidFill>
              <a:latin typeface="Arial"/>
              <a:ea typeface="+mn-ea"/>
              <a:cs typeface="+mn-cs"/>
            </a:rPr>
            <a:t>Latar</a:t>
          </a:r>
          <a:r>
            <a:rPr lang="en-US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 smtClean="0">
              <a:solidFill>
                <a:srgbClr val="000000"/>
              </a:solidFill>
              <a:latin typeface="Arial"/>
              <a:ea typeface="+mn-ea"/>
              <a:cs typeface="+mn-cs"/>
            </a:rPr>
            <a:t>belakang</a:t>
          </a:r>
          <a:r>
            <a:rPr lang="en-US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 smtClean="0">
              <a:solidFill>
                <a:srgbClr val="000000"/>
              </a:solidFill>
              <a:latin typeface="Arial"/>
              <a:ea typeface="+mn-ea"/>
              <a:cs typeface="+mn-cs"/>
            </a:rPr>
            <a:t>Agensi</a:t>
          </a:r>
          <a:endParaRPr lang="en-GB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08A71DD5-AFEB-44CB-80E4-FE4EA493FB29}" type="parTrans" cxnId="{53AAE65F-B187-4BD5-849A-716C9A8E4392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B6693D3C-98DA-4901-B671-C1C206A65D33}" type="sibTrans" cxnId="{53AAE65F-B187-4BD5-849A-716C9A8E4392}">
      <dgm:prSet/>
      <dgm:spPr>
        <a:xfrm rot="5400000">
          <a:off x="-412186" y="3059708"/>
          <a:ext cx="1818044" cy="219344"/>
        </a:xfrm>
        <a:prstGeom prst="rect">
          <a:avLst/>
        </a:prstGeom>
      </dgm:spPr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96EF34D6-7E19-4709-96C3-81F35B28CE62}">
      <dgm:prSet phldrT="[Text]"/>
      <dgm:spPr>
        <a:xfrm>
          <a:off x="4490" y="3725014"/>
          <a:ext cx="2437161" cy="1462296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mtClean="0">
              <a:solidFill>
                <a:srgbClr val="000000"/>
              </a:solidFill>
              <a:latin typeface="Arial"/>
              <a:ea typeface="+mn-ea"/>
              <a:cs typeface="+mn-cs"/>
            </a:rPr>
            <a:t>Justifikasi Pembangunan Sistem</a:t>
          </a:r>
          <a:endParaRPr lang="en-GB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2CA3B533-B84D-4022-AC7E-31BEA3B62E0B}" type="parTrans" cxnId="{64D87003-DE62-4EB8-B0D0-319DA7D8AD9C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7623BC06-28A9-43EC-A56C-62DE7EAE396E}" type="sibTrans" cxnId="{64D87003-DE62-4EB8-B0D0-319DA7D8AD9C}">
      <dgm:prSet/>
      <dgm:spPr>
        <a:xfrm>
          <a:off x="501749" y="3973643"/>
          <a:ext cx="3231598" cy="219344"/>
        </a:xfrm>
        <a:prstGeom prst="rect">
          <a:avLst/>
        </a:prstGeom>
      </dgm:spPr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AF1708D2-23BC-4A66-A92D-DF310771136C}">
      <dgm:prSet phldrT="[Text]"/>
      <dgm:spPr>
        <a:xfrm>
          <a:off x="3245915" y="3725014"/>
          <a:ext cx="2437161" cy="1462296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mtClean="0">
              <a:solidFill>
                <a:srgbClr val="000000"/>
              </a:solidFill>
              <a:latin typeface="Arial"/>
              <a:ea typeface="+mn-ea"/>
              <a:cs typeface="+mn-cs"/>
            </a:rPr>
            <a:t>Ciri-ciri Keselamatan Sistem</a:t>
          </a:r>
          <a:endParaRPr lang="en-GB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D0984564-572F-4681-977C-E439F5A2A00B}" type="parTrans" cxnId="{F43D98D1-4EE6-4982-BFAE-CCEB095941EF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C3D4893F-54CC-4D11-B4C9-E8D76E12DEF4}" type="sibTrans" cxnId="{F43D98D1-4EE6-4982-BFAE-CCEB095941EF}">
      <dgm:prSet/>
      <dgm:spPr>
        <a:xfrm rot="16200000">
          <a:off x="2829238" y="3059708"/>
          <a:ext cx="1818044" cy="219344"/>
        </a:xfrm>
        <a:prstGeom prst="rect">
          <a:avLst/>
        </a:prstGeom>
      </dgm:spPr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93C2A8FD-2607-4898-8050-52B7131C2D02}">
      <dgm:prSet phldrT="[Text]"/>
      <dgm:spPr>
        <a:xfrm>
          <a:off x="3245915" y="1897143"/>
          <a:ext cx="2437161" cy="1462296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mtClean="0">
              <a:solidFill>
                <a:srgbClr val="000000"/>
              </a:solidFill>
              <a:latin typeface="Arial"/>
              <a:ea typeface="+mn-ea"/>
              <a:cs typeface="+mn-cs"/>
            </a:rPr>
            <a:t>Rekabentuk Infrastruktur ICT</a:t>
          </a:r>
          <a:endParaRPr lang="en-GB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78272C1C-7C61-4B91-B930-C456CA8E02E3}" type="parTrans" cxnId="{2BB43DCB-9EF6-43DF-A90C-0F44584CE815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BCCE3158-B465-4CD7-8771-C4BFA657C364}" type="sibTrans" cxnId="{2BB43DCB-9EF6-43DF-A90C-0F44584CE815}">
      <dgm:prSet/>
      <dgm:spPr>
        <a:xfrm rot="16200000">
          <a:off x="2829238" y="1231837"/>
          <a:ext cx="1818044" cy="219344"/>
        </a:xfrm>
        <a:prstGeom prst="rect">
          <a:avLst/>
        </a:prstGeom>
      </dgm:spPr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1A57143D-C689-46C8-99E9-FE50C27A34E1}">
      <dgm:prSet phldrT="[Text]"/>
      <dgm:spPr>
        <a:xfrm>
          <a:off x="3245915" y="69272"/>
          <a:ext cx="2437161" cy="1462296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mtClean="0">
              <a:solidFill>
                <a:srgbClr val="000000"/>
              </a:solidFill>
              <a:latin typeface="Arial"/>
              <a:ea typeface="+mn-ea"/>
              <a:cs typeface="+mn-cs"/>
            </a:rPr>
            <a:t>Rekabentuk Sistem di agensi</a:t>
          </a:r>
          <a:endParaRPr lang="en-GB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281A7106-EAAE-4247-B231-BE067CEB0DAC}" type="parTrans" cxnId="{C8D00683-12A4-42D3-8D22-1694A36018BC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CDDFC4EC-20FC-4407-B8D6-498E8E63E039}" type="sibTrans" cxnId="{C8D00683-12A4-42D3-8D22-1694A36018BC}">
      <dgm:prSet/>
      <dgm:spPr>
        <a:xfrm>
          <a:off x="3743173" y="317901"/>
          <a:ext cx="3231598" cy="219344"/>
        </a:xfrm>
        <a:prstGeom prst="rect">
          <a:avLst/>
        </a:prstGeom>
      </dgm:spPr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981F5882-8273-4FED-B16D-D1BB776E897A}">
      <dgm:prSet phldrT="[Text]"/>
      <dgm:spPr>
        <a:xfrm>
          <a:off x="6487339" y="69272"/>
          <a:ext cx="2437161" cy="1462296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mtClean="0">
              <a:solidFill>
                <a:srgbClr val="000000"/>
              </a:solidFill>
              <a:latin typeface="Arial"/>
              <a:ea typeface="+mn-ea"/>
              <a:cs typeface="+mn-cs"/>
            </a:rPr>
            <a:t>Sumber Kewangan dan Kos</a:t>
          </a:r>
          <a:endParaRPr lang="en-GB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B95308F1-296B-4871-BC38-B389E28F2B14}" type="parTrans" cxnId="{9759EB7A-9491-44F0-B5F7-883B61727455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60310820-99C4-47B0-8765-0299FDAF44B9}" type="sibTrans" cxnId="{9759EB7A-9491-44F0-B5F7-883B61727455}">
      <dgm:prSet/>
      <dgm:spPr>
        <a:xfrm rot="5400000">
          <a:off x="6070662" y="1231837"/>
          <a:ext cx="1818044" cy="219344"/>
        </a:xfrm>
        <a:prstGeom prst="rect">
          <a:avLst/>
        </a:prstGeom>
      </dgm:spPr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21870413-B8FD-4B3C-9373-603D614B016A}">
      <dgm:prSet phldrT="[Text]"/>
      <dgm:spPr>
        <a:xfrm>
          <a:off x="6487339" y="1897143"/>
          <a:ext cx="2437161" cy="1462296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dirty="0" err="1" smtClean="0">
              <a:solidFill>
                <a:srgbClr val="000000"/>
              </a:solidFill>
              <a:latin typeface="Arial"/>
              <a:ea typeface="+mn-ea"/>
              <a:cs typeface="+mn-cs"/>
            </a:rPr>
            <a:t>Cadangan</a:t>
          </a:r>
          <a:r>
            <a:rPr lang="en-US" dirty="0" smtClean="0">
              <a:solidFill>
                <a:srgbClr val="000000"/>
              </a:solidFill>
              <a:latin typeface="Arial"/>
              <a:ea typeface="+mn-ea"/>
              <a:cs typeface="+mn-cs"/>
            </a:rPr>
            <a:t> </a:t>
          </a:r>
          <a:r>
            <a:rPr lang="en-US" dirty="0" err="1" smtClean="0">
              <a:solidFill>
                <a:srgbClr val="000000"/>
              </a:solidFill>
              <a:latin typeface="Arial"/>
              <a:ea typeface="+mn-ea"/>
              <a:cs typeface="+mn-cs"/>
            </a:rPr>
            <a:t>Perolehan</a:t>
          </a:r>
          <a:endParaRPr lang="en-GB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A900EA4D-7B14-4495-AA61-C61465BDAF74}" type="parTrans" cxnId="{342C51F0-E203-4163-B54F-76C5EB7B4E57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29B1FED9-40EB-44E6-889B-12C9D05133A0}" type="sibTrans" cxnId="{342C51F0-E203-4163-B54F-76C5EB7B4E57}">
      <dgm:prSet/>
      <dgm:spPr>
        <a:xfrm rot="5400000">
          <a:off x="6070662" y="3059708"/>
          <a:ext cx="1818044" cy="219344"/>
        </a:xfrm>
        <a:prstGeom prst="rect">
          <a:avLst/>
        </a:prstGeom>
      </dgm:spPr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55179A78-19AB-42B2-9EAF-BBAC2A7B40C2}">
      <dgm:prSet phldrT="[Text]"/>
      <dgm:spPr>
        <a:xfrm>
          <a:off x="6487339" y="3725014"/>
          <a:ext cx="2437161" cy="1462296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n-US" smtClean="0">
              <a:solidFill>
                <a:srgbClr val="000000"/>
              </a:solidFill>
              <a:latin typeface="Arial"/>
              <a:ea typeface="+mn-ea"/>
              <a:cs typeface="+mn-cs"/>
            </a:rPr>
            <a:t>Pelan Pelaksanaan</a:t>
          </a:r>
          <a:endParaRPr lang="en-GB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E1A58D20-0918-468A-8623-D9BF02FABE7B}" type="parTrans" cxnId="{1C64FD50-98F8-4BEA-8B39-9B0E7D015027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98C38D0F-C4F0-4504-BAC0-1D1F488DA4EF}" type="sibTrans" cxnId="{1C64FD50-98F8-4BEA-8B39-9B0E7D015027}">
      <dgm:prSet/>
      <dgm:spPr/>
      <dgm:t>
        <a:bodyPr/>
        <a:lstStyle/>
        <a:p>
          <a:endParaRPr lang="en-GB">
            <a:solidFill>
              <a:srgbClr val="000000"/>
            </a:solidFill>
          </a:endParaRPr>
        </a:p>
      </dgm:t>
    </dgm:pt>
    <dgm:pt modelId="{55923A56-BF22-4E2D-A23C-3348AF466CFA}" type="pres">
      <dgm:prSet presAssocID="{971D3D7E-732E-45A9-95FD-31061CDAB8E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GB"/>
        </a:p>
      </dgm:t>
    </dgm:pt>
    <dgm:pt modelId="{8AD15ABD-8809-4330-A734-6B0C6735C1E5}" type="pres">
      <dgm:prSet presAssocID="{141921C6-C2BD-46D9-90A9-8632AEFDB8FC}" presName="compNode" presStyleCnt="0"/>
      <dgm:spPr/>
      <dgm:t>
        <a:bodyPr/>
        <a:lstStyle/>
        <a:p>
          <a:endParaRPr lang="en-MY"/>
        </a:p>
      </dgm:t>
    </dgm:pt>
    <dgm:pt modelId="{F2B69731-FDEF-4E56-908D-89FA4F7A6586}" type="pres">
      <dgm:prSet presAssocID="{141921C6-C2BD-46D9-90A9-8632AEFDB8FC}" presName="dummyConnPt" presStyleCnt="0"/>
      <dgm:spPr/>
      <dgm:t>
        <a:bodyPr/>
        <a:lstStyle/>
        <a:p>
          <a:endParaRPr lang="en-MY"/>
        </a:p>
      </dgm:t>
    </dgm:pt>
    <dgm:pt modelId="{D62D6131-C5CC-4409-A80E-A912AAF60C32}" type="pres">
      <dgm:prSet presAssocID="{141921C6-C2BD-46D9-90A9-8632AEFDB8FC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F8892B7-F68A-48FF-863C-511E4246E1EE}" type="pres">
      <dgm:prSet presAssocID="{0A52128D-0772-49D7-AC94-8DA94FE9ABD0}" presName="sibTrans" presStyleLbl="bgSibTrans2D1" presStyleIdx="0" presStyleCnt="8"/>
      <dgm:spPr/>
      <dgm:t>
        <a:bodyPr/>
        <a:lstStyle/>
        <a:p>
          <a:endParaRPr lang="en-GB"/>
        </a:p>
      </dgm:t>
    </dgm:pt>
    <dgm:pt modelId="{2B2CE0DA-B340-431B-B395-4B027B9023DD}" type="pres">
      <dgm:prSet presAssocID="{796D650F-F6B9-46F6-A2F6-3CB57C1E3C51}" presName="compNode" presStyleCnt="0"/>
      <dgm:spPr/>
      <dgm:t>
        <a:bodyPr/>
        <a:lstStyle/>
        <a:p>
          <a:endParaRPr lang="en-MY"/>
        </a:p>
      </dgm:t>
    </dgm:pt>
    <dgm:pt modelId="{D9EDEDCF-8710-410A-A62B-1166DF45BB31}" type="pres">
      <dgm:prSet presAssocID="{796D650F-F6B9-46F6-A2F6-3CB57C1E3C51}" presName="dummyConnPt" presStyleCnt="0"/>
      <dgm:spPr/>
      <dgm:t>
        <a:bodyPr/>
        <a:lstStyle/>
        <a:p>
          <a:endParaRPr lang="en-MY"/>
        </a:p>
      </dgm:t>
    </dgm:pt>
    <dgm:pt modelId="{546F2DCF-4BBB-45CA-B04D-FD16F68F3490}" type="pres">
      <dgm:prSet presAssocID="{796D650F-F6B9-46F6-A2F6-3CB57C1E3C5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2A0D40-E8E3-4DAC-B370-C8243DBE336C}" type="pres">
      <dgm:prSet presAssocID="{B6693D3C-98DA-4901-B671-C1C206A65D33}" presName="sibTrans" presStyleLbl="bgSibTrans2D1" presStyleIdx="1" presStyleCnt="8"/>
      <dgm:spPr/>
      <dgm:t>
        <a:bodyPr/>
        <a:lstStyle/>
        <a:p>
          <a:endParaRPr lang="en-GB"/>
        </a:p>
      </dgm:t>
    </dgm:pt>
    <dgm:pt modelId="{5B4B7393-0948-45EC-A3C3-A0D781C3ECE6}" type="pres">
      <dgm:prSet presAssocID="{96EF34D6-7E19-4709-96C3-81F35B28CE62}" presName="compNode" presStyleCnt="0"/>
      <dgm:spPr/>
      <dgm:t>
        <a:bodyPr/>
        <a:lstStyle/>
        <a:p>
          <a:endParaRPr lang="en-MY"/>
        </a:p>
      </dgm:t>
    </dgm:pt>
    <dgm:pt modelId="{303D19BA-6EBA-419D-8D66-67EE65FE4D6D}" type="pres">
      <dgm:prSet presAssocID="{96EF34D6-7E19-4709-96C3-81F35B28CE62}" presName="dummyConnPt" presStyleCnt="0"/>
      <dgm:spPr/>
      <dgm:t>
        <a:bodyPr/>
        <a:lstStyle/>
        <a:p>
          <a:endParaRPr lang="en-MY"/>
        </a:p>
      </dgm:t>
    </dgm:pt>
    <dgm:pt modelId="{4FF9E864-8C75-442A-A684-C52797BACFB3}" type="pres">
      <dgm:prSet presAssocID="{96EF34D6-7E19-4709-96C3-81F35B28CE62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3A3658-A579-416E-A111-3E3737D2B37B}" type="pres">
      <dgm:prSet presAssocID="{7623BC06-28A9-43EC-A56C-62DE7EAE396E}" presName="sibTrans" presStyleLbl="bgSibTrans2D1" presStyleIdx="2" presStyleCnt="8"/>
      <dgm:spPr/>
      <dgm:t>
        <a:bodyPr/>
        <a:lstStyle/>
        <a:p>
          <a:endParaRPr lang="en-GB"/>
        </a:p>
      </dgm:t>
    </dgm:pt>
    <dgm:pt modelId="{A0C9814D-A721-43F1-8D1A-6B7D821347C2}" type="pres">
      <dgm:prSet presAssocID="{AF1708D2-23BC-4A66-A92D-DF310771136C}" presName="compNode" presStyleCnt="0"/>
      <dgm:spPr/>
      <dgm:t>
        <a:bodyPr/>
        <a:lstStyle/>
        <a:p>
          <a:endParaRPr lang="en-MY"/>
        </a:p>
      </dgm:t>
    </dgm:pt>
    <dgm:pt modelId="{229AF719-2FC7-42BA-B742-510FCDA74FEA}" type="pres">
      <dgm:prSet presAssocID="{AF1708D2-23BC-4A66-A92D-DF310771136C}" presName="dummyConnPt" presStyleCnt="0"/>
      <dgm:spPr/>
      <dgm:t>
        <a:bodyPr/>
        <a:lstStyle/>
        <a:p>
          <a:endParaRPr lang="en-MY"/>
        </a:p>
      </dgm:t>
    </dgm:pt>
    <dgm:pt modelId="{37178A06-6046-4560-BC9A-CE846A492F4E}" type="pres">
      <dgm:prSet presAssocID="{AF1708D2-23BC-4A66-A92D-DF310771136C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B088AFC-8B84-4EC4-8191-46251A5CB26F}" type="pres">
      <dgm:prSet presAssocID="{C3D4893F-54CC-4D11-B4C9-E8D76E12DEF4}" presName="sibTrans" presStyleLbl="bgSibTrans2D1" presStyleIdx="3" presStyleCnt="8"/>
      <dgm:spPr/>
      <dgm:t>
        <a:bodyPr/>
        <a:lstStyle/>
        <a:p>
          <a:endParaRPr lang="en-GB"/>
        </a:p>
      </dgm:t>
    </dgm:pt>
    <dgm:pt modelId="{D04FE43B-903F-49BF-8686-560A4AA56077}" type="pres">
      <dgm:prSet presAssocID="{93C2A8FD-2607-4898-8050-52B7131C2D02}" presName="compNode" presStyleCnt="0"/>
      <dgm:spPr/>
      <dgm:t>
        <a:bodyPr/>
        <a:lstStyle/>
        <a:p>
          <a:endParaRPr lang="en-MY"/>
        </a:p>
      </dgm:t>
    </dgm:pt>
    <dgm:pt modelId="{09479AA8-097B-4087-B39C-0C2D5A07AD21}" type="pres">
      <dgm:prSet presAssocID="{93C2A8FD-2607-4898-8050-52B7131C2D02}" presName="dummyConnPt" presStyleCnt="0"/>
      <dgm:spPr/>
      <dgm:t>
        <a:bodyPr/>
        <a:lstStyle/>
        <a:p>
          <a:endParaRPr lang="en-MY"/>
        </a:p>
      </dgm:t>
    </dgm:pt>
    <dgm:pt modelId="{65C0ECFF-3427-41B5-8AAA-2BBDB27A8FEA}" type="pres">
      <dgm:prSet presAssocID="{93C2A8FD-2607-4898-8050-52B7131C2D02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6AD8DC-671D-46FC-B1A1-20D24257D721}" type="pres">
      <dgm:prSet presAssocID="{BCCE3158-B465-4CD7-8771-C4BFA657C364}" presName="sibTrans" presStyleLbl="bgSibTrans2D1" presStyleIdx="4" presStyleCnt="8"/>
      <dgm:spPr/>
      <dgm:t>
        <a:bodyPr/>
        <a:lstStyle/>
        <a:p>
          <a:endParaRPr lang="en-GB"/>
        </a:p>
      </dgm:t>
    </dgm:pt>
    <dgm:pt modelId="{93EDBB89-5B00-4654-BE90-25CB44A808FB}" type="pres">
      <dgm:prSet presAssocID="{1A57143D-C689-46C8-99E9-FE50C27A34E1}" presName="compNode" presStyleCnt="0"/>
      <dgm:spPr/>
      <dgm:t>
        <a:bodyPr/>
        <a:lstStyle/>
        <a:p>
          <a:endParaRPr lang="en-MY"/>
        </a:p>
      </dgm:t>
    </dgm:pt>
    <dgm:pt modelId="{BEF05F3D-F1F8-4A5E-86AC-0E4E45161B7E}" type="pres">
      <dgm:prSet presAssocID="{1A57143D-C689-46C8-99E9-FE50C27A34E1}" presName="dummyConnPt" presStyleCnt="0"/>
      <dgm:spPr/>
      <dgm:t>
        <a:bodyPr/>
        <a:lstStyle/>
        <a:p>
          <a:endParaRPr lang="en-MY"/>
        </a:p>
      </dgm:t>
    </dgm:pt>
    <dgm:pt modelId="{B505F631-5084-455C-A2C1-E623CD603B37}" type="pres">
      <dgm:prSet presAssocID="{1A57143D-C689-46C8-99E9-FE50C27A34E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D6B91D-8C9E-429E-A455-5E9112B26399}" type="pres">
      <dgm:prSet presAssocID="{CDDFC4EC-20FC-4407-B8D6-498E8E63E039}" presName="sibTrans" presStyleLbl="bgSibTrans2D1" presStyleIdx="5" presStyleCnt="8"/>
      <dgm:spPr/>
      <dgm:t>
        <a:bodyPr/>
        <a:lstStyle/>
        <a:p>
          <a:endParaRPr lang="en-GB"/>
        </a:p>
      </dgm:t>
    </dgm:pt>
    <dgm:pt modelId="{97A45AE0-EF7D-4127-84B8-FCB2EE0F1279}" type="pres">
      <dgm:prSet presAssocID="{981F5882-8273-4FED-B16D-D1BB776E897A}" presName="compNode" presStyleCnt="0"/>
      <dgm:spPr/>
      <dgm:t>
        <a:bodyPr/>
        <a:lstStyle/>
        <a:p>
          <a:endParaRPr lang="en-MY"/>
        </a:p>
      </dgm:t>
    </dgm:pt>
    <dgm:pt modelId="{C31C4AFD-6DEA-445B-AE23-F9550F4AB9C5}" type="pres">
      <dgm:prSet presAssocID="{981F5882-8273-4FED-B16D-D1BB776E897A}" presName="dummyConnPt" presStyleCnt="0"/>
      <dgm:spPr/>
      <dgm:t>
        <a:bodyPr/>
        <a:lstStyle/>
        <a:p>
          <a:endParaRPr lang="en-MY"/>
        </a:p>
      </dgm:t>
    </dgm:pt>
    <dgm:pt modelId="{95607D4C-3261-4FEE-976F-36B97F789B8E}" type="pres">
      <dgm:prSet presAssocID="{981F5882-8273-4FED-B16D-D1BB776E897A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E163EF-3A05-4A63-ADD0-38565D12F01F}" type="pres">
      <dgm:prSet presAssocID="{60310820-99C4-47B0-8765-0299FDAF44B9}" presName="sibTrans" presStyleLbl="bgSibTrans2D1" presStyleIdx="6" presStyleCnt="8"/>
      <dgm:spPr/>
      <dgm:t>
        <a:bodyPr/>
        <a:lstStyle/>
        <a:p>
          <a:endParaRPr lang="en-GB"/>
        </a:p>
      </dgm:t>
    </dgm:pt>
    <dgm:pt modelId="{CB70973E-1C07-4A65-8E35-D1EBEDFEB4EC}" type="pres">
      <dgm:prSet presAssocID="{21870413-B8FD-4B3C-9373-603D614B016A}" presName="compNode" presStyleCnt="0"/>
      <dgm:spPr/>
      <dgm:t>
        <a:bodyPr/>
        <a:lstStyle/>
        <a:p>
          <a:endParaRPr lang="en-MY"/>
        </a:p>
      </dgm:t>
    </dgm:pt>
    <dgm:pt modelId="{1555D07A-429E-477D-8739-06D2672EDD60}" type="pres">
      <dgm:prSet presAssocID="{21870413-B8FD-4B3C-9373-603D614B016A}" presName="dummyConnPt" presStyleCnt="0"/>
      <dgm:spPr/>
      <dgm:t>
        <a:bodyPr/>
        <a:lstStyle/>
        <a:p>
          <a:endParaRPr lang="en-MY"/>
        </a:p>
      </dgm:t>
    </dgm:pt>
    <dgm:pt modelId="{3FF5A8CB-AB59-4EAE-AFF8-22100AD52B3C}" type="pres">
      <dgm:prSet presAssocID="{21870413-B8FD-4B3C-9373-603D614B016A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EC9AD8A-CDDC-4DBF-A5BB-64EFC7B1B38D}" type="pres">
      <dgm:prSet presAssocID="{29B1FED9-40EB-44E6-889B-12C9D05133A0}" presName="sibTrans" presStyleLbl="bgSibTrans2D1" presStyleIdx="7" presStyleCnt="8"/>
      <dgm:spPr/>
      <dgm:t>
        <a:bodyPr/>
        <a:lstStyle/>
        <a:p>
          <a:endParaRPr lang="en-GB"/>
        </a:p>
      </dgm:t>
    </dgm:pt>
    <dgm:pt modelId="{83F8C692-F29B-4837-9C20-8BFD23FF41F3}" type="pres">
      <dgm:prSet presAssocID="{55179A78-19AB-42B2-9EAF-BBAC2A7B40C2}" presName="compNode" presStyleCnt="0"/>
      <dgm:spPr/>
      <dgm:t>
        <a:bodyPr/>
        <a:lstStyle/>
        <a:p>
          <a:endParaRPr lang="en-MY"/>
        </a:p>
      </dgm:t>
    </dgm:pt>
    <dgm:pt modelId="{37772896-107D-4F2C-8A0E-716DF5E587A3}" type="pres">
      <dgm:prSet presAssocID="{55179A78-19AB-42B2-9EAF-BBAC2A7B40C2}" presName="dummyConnPt" presStyleCnt="0"/>
      <dgm:spPr/>
      <dgm:t>
        <a:bodyPr/>
        <a:lstStyle/>
        <a:p>
          <a:endParaRPr lang="en-MY"/>
        </a:p>
      </dgm:t>
    </dgm:pt>
    <dgm:pt modelId="{35DF0E13-1E65-4D6A-84E1-9290550BE5B2}" type="pres">
      <dgm:prSet presAssocID="{55179A78-19AB-42B2-9EAF-BBAC2A7B40C2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73F37EC-F823-4EA6-9AED-9A32906C29AC}" type="presOf" srcId="{B6693D3C-98DA-4901-B671-C1C206A65D33}" destId="{A52A0D40-E8E3-4DAC-B370-C8243DBE336C}" srcOrd="0" destOrd="0" presId="urn:microsoft.com/office/officeart/2005/8/layout/bProcess4"/>
    <dgm:cxn modelId="{2A7F0250-CA80-4D55-A758-6849A8D12595}" type="presOf" srcId="{981F5882-8273-4FED-B16D-D1BB776E897A}" destId="{95607D4C-3261-4FEE-976F-36B97F789B8E}" srcOrd="0" destOrd="0" presId="urn:microsoft.com/office/officeart/2005/8/layout/bProcess4"/>
    <dgm:cxn modelId="{8BAC5D85-73D8-4B94-9052-D6636BC5BB89}" type="presOf" srcId="{CDDFC4EC-20FC-4407-B8D6-498E8E63E039}" destId="{91D6B91D-8C9E-429E-A455-5E9112B26399}" srcOrd="0" destOrd="0" presId="urn:microsoft.com/office/officeart/2005/8/layout/bProcess4"/>
    <dgm:cxn modelId="{8E0E9366-7CB6-4E66-B85E-65AB8EBC2032}" type="presOf" srcId="{93C2A8FD-2607-4898-8050-52B7131C2D02}" destId="{65C0ECFF-3427-41B5-8AAA-2BBDB27A8FEA}" srcOrd="0" destOrd="0" presId="urn:microsoft.com/office/officeart/2005/8/layout/bProcess4"/>
    <dgm:cxn modelId="{9759EB7A-9491-44F0-B5F7-883B61727455}" srcId="{971D3D7E-732E-45A9-95FD-31061CDAB8ED}" destId="{981F5882-8273-4FED-B16D-D1BB776E897A}" srcOrd="6" destOrd="0" parTransId="{B95308F1-296B-4871-BC38-B389E28F2B14}" sibTransId="{60310820-99C4-47B0-8765-0299FDAF44B9}"/>
    <dgm:cxn modelId="{E10F16F3-C750-4E04-AAD0-807EA542F296}" type="presOf" srcId="{55179A78-19AB-42B2-9EAF-BBAC2A7B40C2}" destId="{35DF0E13-1E65-4D6A-84E1-9290550BE5B2}" srcOrd="0" destOrd="0" presId="urn:microsoft.com/office/officeart/2005/8/layout/bProcess4"/>
    <dgm:cxn modelId="{2B3FD067-E352-4D1B-ABD7-72219452CFCC}" type="presOf" srcId="{96EF34D6-7E19-4709-96C3-81F35B28CE62}" destId="{4FF9E864-8C75-442A-A684-C52797BACFB3}" srcOrd="0" destOrd="0" presId="urn:microsoft.com/office/officeart/2005/8/layout/bProcess4"/>
    <dgm:cxn modelId="{F4D6EF51-773C-4B81-9D4E-A1A2EA4520AB}" type="presOf" srcId="{7623BC06-28A9-43EC-A56C-62DE7EAE396E}" destId="{DB3A3658-A579-416E-A111-3E3737D2B37B}" srcOrd="0" destOrd="0" presId="urn:microsoft.com/office/officeart/2005/8/layout/bProcess4"/>
    <dgm:cxn modelId="{2C240BDF-39B4-4382-976E-561D5013D2F8}" type="presOf" srcId="{BCCE3158-B465-4CD7-8771-C4BFA657C364}" destId="{B16AD8DC-671D-46FC-B1A1-20D24257D721}" srcOrd="0" destOrd="0" presId="urn:microsoft.com/office/officeart/2005/8/layout/bProcess4"/>
    <dgm:cxn modelId="{DDC993A0-5116-4101-A789-F47BA8FD240B}" type="presOf" srcId="{796D650F-F6B9-46F6-A2F6-3CB57C1E3C51}" destId="{546F2DCF-4BBB-45CA-B04D-FD16F68F3490}" srcOrd="0" destOrd="0" presId="urn:microsoft.com/office/officeart/2005/8/layout/bProcess4"/>
    <dgm:cxn modelId="{E05DB7B6-8987-4DA8-BE74-DE48C61EA1AC}" type="presOf" srcId="{1A57143D-C689-46C8-99E9-FE50C27A34E1}" destId="{B505F631-5084-455C-A2C1-E623CD603B37}" srcOrd="0" destOrd="0" presId="urn:microsoft.com/office/officeart/2005/8/layout/bProcess4"/>
    <dgm:cxn modelId="{A6E228D3-ED12-4A25-A671-321C1EEE771A}" type="presOf" srcId="{60310820-99C4-47B0-8765-0299FDAF44B9}" destId="{06E163EF-3A05-4A63-ADD0-38565D12F01F}" srcOrd="0" destOrd="0" presId="urn:microsoft.com/office/officeart/2005/8/layout/bProcess4"/>
    <dgm:cxn modelId="{1C64FD50-98F8-4BEA-8B39-9B0E7D015027}" srcId="{971D3D7E-732E-45A9-95FD-31061CDAB8ED}" destId="{55179A78-19AB-42B2-9EAF-BBAC2A7B40C2}" srcOrd="8" destOrd="0" parTransId="{E1A58D20-0918-468A-8623-D9BF02FABE7B}" sibTransId="{98C38D0F-C4F0-4504-BAC0-1D1F488DA4EF}"/>
    <dgm:cxn modelId="{61B5A14E-80AE-41B7-B1C7-48200E47F72B}" type="presOf" srcId="{971D3D7E-732E-45A9-95FD-31061CDAB8ED}" destId="{55923A56-BF22-4E2D-A23C-3348AF466CFA}" srcOrd="0" destOrd="0" presId="urn:microsoft.com/office/officeart/2005/8/layout/bProcess4"/>
    <dgm:cxn modelId="{13736661-EEA9-4575-AE4E-D3F73D6355DE}" type="presOf" srcId="{0A52128D-0772-49D7-AC94-8DA94FE9ABD0}" destId="{FF8892B7-F68A-48FF-863C-511E4246E1EE}" srcOrd="0" destOrd="0" presId="urn:microsoft.com/office/officeart/2005/8/layout/bProcess4"/>
    <dgm:cxn modelId="{2BB43DCB-9EF6-43DF-A90C-0F44584CE815}" srcId="{971D3D7E-732E-45A9-95FD-31061CDAB8ED}" destId="{93C2A8FD-2607-4898-8050-52B7131C2D02}" srcOrd="4" destOrd="0" parTransId="{78272C1C-7C61-4B91-B930-C456CA8E02E3}" sibTransId="{BCCE3158-B465-4CD7-8771-C4BFA657C364}"/>
    <dgm:cxn modelId="{53AAE65F-B187-4BD5-849A-716C9A8E4392}" srcId="{971D3D7E-732E-45A9-95FD-31061CDAB8ED}" destId="{796D650F-F6B9-46F6-A2F6-3CB57C1E3C51}" srcOrd="1" destOrd="0" parTransId="{08A71DD5-AFEB-44CB-80E4-FE4EA493FB29}" sibTransId="{B6693D3C-98DA-4901-B671-C1C206A65D33}"/>
    <dgm:cxn modelId="{C8D00683-12A4-42D3-8D22-1694A36018BC}" srcId="{971D3D7E-732E-45A9-95FD-31061CDAB8ED}" destId="{1A57143D-C689-46C8-99E9-FE50C27A34E1}" srcOrd="5" destOrd="0" parTransId="{281A7106-EAAE-4247-B231-BE067CEB0DAC}" sibTransId="{CDDFC4EC-20FC-4407-B8D6-498E8E63E039}"/>
    <dgm:cxn modelId="{0F1F4631-6BCA-4D74-AB41-3B8902FAC4F3}" type="presOf" srcId="{C3D4893F-54CC-4D11-B4C9-E8D76E12DEF4}" destId="{0B088AFC-8B84-4EC4-8191-46251A5CB26F}" srcOrd="0" destOrd="0" presId="urn:microsoft.com/office/officeart/2005/8/layout/bProcess4"/>
    <dgm:cxn modelId="{64D87003-DE62-4EB8-B0D0-319DA7D8AD9C}" srcId="{971D3D7E-732E-45A9-95FD-31061CDAB8ED}" destId="{96EF34D6-7E19-4709-96C3-81F35B28CE62}" srcOrd="2" destOrd="0" parTransId="{2CA3B533-B84D-4022-AC7E-31BEA3B62E0B}" sibTransId="{7623BC06-28A9-43EC-A56C-62DE7EAE396E}"/>
    <dgm:cxn modelId="{342C51F0-E203-4163-B54F-76C5EB7B4E57}" srcId="{971D3D7E-732E-45A9-95FD-31061CDAB8ED}" destId="{21870413-B8FD-4B3C-9373-603D614B016A}" srcOrd="7" destOrd="0" parTransId="{A900EA4D-7B14-4495-AA61-C61465BDAF74}" sibTransId="{29B1FED9-40EB-44E6-889B-12C9D05133A0}"/>
    <dgm:cxn modelId="{0C336B02-9784-4FE0-BA23-B0087926345E}" type="presOf" srcId="{141921C6-C2BD-46D9-90A9-8632AEFDB8FC}" destId="{D62D6131-C5CC-4409-A80E-A912AAF60C32}" srcOrd="0" destOrd="0" presId="urn:microsoft.com/office/officeart/2005/8/layout/bProcess4"/>
    <dgm:cxn modelId="{CE232F29-1E2E-474A-AFBA-67F356B46413}" type="presOf" srcId="{21870413-B8FD-4B3C-9373-603D614B016A}" destId="{3FF5A8CB-AB59-4EAE-AFF8-22100AD52B3C}" srcOrd="0" destOrd="0" presId="urn:microsoft.com/office/officeart/2005/8/layout/bProcess4"/>
    <dgm:cxn modelId="{69BF829E-C0E6-4BC2-B2AC-3617394F1739}" srcId="{971D3D7E-732E-45A9-95FD-31061CDAB8ED}" destId="{141921C6-C2BD-46D9-90A9-8632AEFDB8FC}" srcOrd="0" destOrd="0" parTransId="{46C6B6D4-DF3F-4487-9848-7A7F5C17CC8E}" sibTransId="{0A52128D-0772-49D7-AC94-8DA94FE9ABD0}"/>
    <dgm:cxn modelId="{8BC60D92-D8D7-433A-B337-86BC05370C3F}" type="presOf" srcId="{AF1708D2-23BC-4A66-A92D-DF310771136C}" destId="{37178A06-6046-4560-BC9A-CE846A492F4E}" srcOrd="0" destOrd="0" presId="urn:microsoft.com/office/officeart/2005/8/layout/bProcess4"/>
    <dgm:cxn modelId="{F43D98D1-4EE6-4982-BFAE-CCEB095941EF}" srcId="{971D3D7E-732E-45A9-95FD-31061CDAB8ED}" destId="{AF1708D2-23BC-4A66-A92D-DF310771136C}" srcOrd="3" destOrd="0" parTransId="{D0984564-572F-4681-977C-E439F5A2A00B}" sibTransId="{C3D4893F-54CC-4D11-B4C9-E8D76E12DEF4}"/>
    <dgm:cxn modelId="{AB51C994-4737-49AA-887D-77239EDAC818}" type="presOf" srcId="{29B1FED9-40EB-44E6-889B-12C9D05133A0}" destId="{5EC9AD8A-CDDC-4DBF-A5BB-64EFC7B1B38D}" srcOrd="0" destOrd="0" presId="urn:microsoft.com/office/officeart/2005/8/layout/bProcess4"/>
    <dgm:cxn modelId="{7FCEA4B3-38E1-42C5-BFCF-FE9A85451D1B}" type="presParOf" srcId="{55923A56-BF22-4E2D-A23C-3348AF466CFA}" destId="{8AD15ABD-8809-4330-A734-6B0C6735C1E5}" srcOrd="0" destOrd="0" presId="urn:microsoft.com/office/officeart/2005/8/layout/bProcess4"/>
    <dgm:cxn modelId="{078B76E4-03B9-4C9D-8864-A2FCB1DEC2A2}" type="presParOf" srcId="{8AD15ABD-8809-4330-A734-6B0C6735C1E5}" destId="{F2B69731-FDEF-4E56-908D-89FA4F7A6586}" srcOrd="0" destOrd="0" presId="urn:microsoft.com/office/officeart/2005/8/layout/bProcess4"/>
    <dgm:cxn modelId="{F2534330-DD87-4EDB-9521-34F8346570BF}" type="presParOf" srcId="{8AD15ABD-8809-4330-A734-6B0C6735C1E5}" destId="{D62D6131-C5CC-4409-A80E-A912AAF60C32}" srcOrd="1" destOrd="0" presId="urn:microsoft.com/office/officeart/2005/8/layout/bProcess4"/>
    <dgm:cxn modelId="{92D99107-C606-4657-BB81-8EFB1A892947}" type="presParOf" srcId="{55923A56-BF22-4E2D-A23C-3348AF466CFA}" destId="{FF8892B7-F68A-48FF-863C-511E4246E1EE}" srcOrd="1" destOrd="0" presId="urn:microsoft.com/office/officeart/2005/8/layout/bProcess4"/>
    <dgm:cxn modelId="{D008F42B-6449-48D3-943D-59C84800D254}" type="presParOf" srcId="{55923A56-BF22-4E2D-A23C-3348AF466CFA}" destId="{2B2CE0DA-B340-431B-B395-4B027B9023DD}" srcOrd="2" destOrd="0" presId="urn:microsoft.com/office/officeart/2005/8/layout/bProcess4"/>
    <dgm:cxn modelId="{BDF061DD-322F-45B0-B7B1-A567579C5AE4}" type="presParOf" srcId="{2B2CE0DA-B340-431B-B395-4B027B9023DD}" destId="{D9EDEDCF-8710-410A-A62B-1166DF45BB31}" srcOrd="0" destOrd="0" presId="urn:microsoft.com/office/officeart/2005/8/layout/bProcess4"/>
    <dgm:cxn modelId="{C3A7F6BF-6932-4B94-82DD-D7A7BA1174D2}" type="presParOf" srcId="{2B2CE0DA-B340-431B-B395-4B027B9023DD}" destId="{546F2DCF-4BBB-45CA-B04D-FD16F68F3490}" srcOrd="1" destOrd="0" presId="urn:microsoft.com/office/officeart/2005/8/layout/bProcess4"/>
    <dgm:cxn modelId="{7DA49677-59F9-43A3-B2E4-AEC9B6B384CE}" type="presParOf" srcId="{55923A56-BF22-4E2D-A23C-3348AF466CFA}" destId="{A52A0D40-E8E3-4DAC-B370-C8243DBE336C}" srcOrd="3" destOrd="0" presId="urn:microsoft.com/office/officeart/2005/8/layout/bProcess4"/>
    <dgm:cxn modelId="{FBDF92FB-658C-4D07-BE29-DD64E1B0EE7E}" type="presParOf" srcId="{55923A56-BF22-4E2D-A23C-3348AF466CFA}" destId="{5B4B7393-0948-45EC-A3C3-A0D781C3ECE6}" srcOrd="4" destOrd="0" presId="urn:microsoft.com/office/officeart/2005/8/layout/bProcess4"/>
    <dgm:cxn modelId="{AFC89155-C0E8-4F4C-825C-9B6D124F6F1F}" type="presParOf" srcId="{5B4B7393-0948-45EC-A3C3-A0D781C3ECE6}" destId="{303D19BA-6EBA-419D-8D66-67EE65FE4D6D}" srcOrd="0" destOrd="0" presId="urn:microsoft.com/office/officeart/2005/8/layout/bProcess4"/>
    <dgm:cxn modelId="{B089E0F7-A980-44BD-BD91-6D3A5DEA7D9E}" type="presParOf" srcId="{5B4B7393-0948-45EC-A3C3-A0D781C3ECE6}" destId="{4FF9E864-8C75-442A-A684-C52797BACFB3}" srcOrd="1" destOrd="0" presId="urn:microsoft.com/office/officeart/2005/8/layout/bProcess4"/>
    <dgm:cxn modelId="{7D4919E4-EA9A-497A-93D8-D18B002A603C}" type="presParOf" srcId="{55923A56-BF22-4E2D-A23C-3348AF466CFA}" destId="{DB3A3658-A579-416E-A111-3E3737D2B37B}" srcOrd="5" destOrd="0" presId="urn:microsoft.com/office/officeart/2005/8/layout/bProcess4"/>
    <dgm:cxn modelId="{F708B670-B126-4101-9DCC-23455DB78312}" type="presParOf" srcId="{55923A56-BF22-4E2D-A23C-3348AF466CFA}" destId="{A0C9814D-A721-43F1-8D1A-6B7D821347C2}" srcOrd="6" destOrd="0" presId="urn:microsoft.com/office/officeart/2005/8/layout/bProcess4"/>
    <dgm:cxn modelId="{8031A225-8E9D-4233-9C51-F3049C8A6C7F}" type="presParOf" srcId="{A0C9814D-A721-43F1-8D1A-6B7D821347C2}" destId="{229AF719-2FC7-42BA-B742-510FCDA74FEA}" srcOrd="0" destOrd="0" presId="urn:microsoft.com/office/officeart/2005/8/layout/bProcess4"/>
    <dgm:cxn modelId="{9362877F-928C-4092-ADB0-B0F09726340B}" type="presParOf" srcId="{A0C9814D-A721-43F1-8D1A-6B7D821347C2}" destId="{37178A06-6046-4560-BC9A-CE846A492F4E}" srcOrd="1" destOrd="0" presId="urn:microsoft.com/office/officeart/2005/8/layout/bProcess4"/>
    <dgm:cxn modelId="{725CB923-A2A7-426F-BABA-68C36E8096BD}" type="presParOf" srcId="{55923A56-BF22-4E2D-A23C-3348AF466CFA}" destId="{0B088AFC-8B84-4EC4-8191-46251A5CB26F}" srcOrd="7" destOrd="0" presId="urn:microsoft.com/office/officeart/2005/8/layout/bProcess4"/>
    <dgm:cxn modelId="{88C0DFB1-2BAD-4754-925F-76C7076E3A27}" type="presParOf" srcId="{55923A56-BF22-4E2D-A23C-3348AF466CFA}" destId="{D04FE43B-903F-49BF-8686-560A4AA56077}" srcOrd="8" destOrd="0" presId="urn:microsoft.com/office/officeart/2005/8/layout/bProcess4"/>
    <dgm:cxn modelId="{F0DC2F6D-3A06-4EEF-B719-CEB94817EACC}" type="presParOf" srcId="{D04FE43B-903F-49BF-8686-560A4AA56077}" destId="{09479AA8-097B-4087-B39C-0C2D5A07AD21}" srcOrd="0" destOrd="0" presId="urn:microsoft.com/office/officeart/2005/8/layout/bProcess4"/>
    <dgm:cxn modelId="{7708E861-2D87-4F91-A5E8-573D808AA536}" type="presParOf" srcId="{D04FE43B-903F-49BF-8686-560A4AA56077}" destId="{65C0ECFF-3427-41B5-8AAA-2BBDB27A8FEA}" srcOrd="1" destOrd="0" presId="urn:microsoft.com/office/officeart/2005/8/layout/bProcess4"/>
    <dgm:cxn modelId="{90339C69-F212-45D8-9481-603FF98969CA}" type="presParOf" srcId="{55923A56-BF22-4E2D-A23C-3348AF466CFA}" destId="{B16AD8DC-671D-46FC-B1A1-20D24257D721}" srcOrd="9" destOrd="0" presId="urn:microsoft.com/office/officeart/2005/8/layout/bProcess4"/>
    <dgm:cxn modelId="{FC8310C9-708A-4265-89D9-963897E44B67}" type="presParOf" srcId="{55923A56-BF22-4E2D-A23C-3348AF466CFA}" destId="{93EDBB89-5B00-4654-BE90-25CB44A808FB}" srcOrd="10" destOrd="0" presId="urn:microsoft.com/office/officeart/2005/8/layout/bProcess4"/>
    <dgm:cxn modelId="{27065509-673B-4AD4-A624-B66DBAF56934}" type="presParOf" srcId="{93EDBB89-5B00-4654-BE90-25CB44A808FB}" destId="{BEF05F3D-F1F8-4A5E-86AC-0E4E45161B7E}" srcOrd="0" destOrd="0" presId="urn:microsoft.com/office/officeart/2005/8/layout/bProcess4"/>
    <dgm:cxn modelId="{66303D79-42DB-422C-AF1A-9761DB296BB1}" type="presParOf" srcId="{93EDBB89-5B00-4654-BE90-25CB44A808FB}" destId="{B505F631-5084-455C-A2C1-E623CD603B37}" srcOrd="1" destOrd="0" presId="urn:microsoft.com/office/officeart/2005/8/layout/bProcess4"/>
    <dgm:cxn modelId="{3AD763AA-1128-4CF4-8318-BF7E11F0DA80}" type="presParOf" srcId="{55923A56-BF22-4E2D-A23C-3348AF466CFA}" destId="{91D6B91D-8C9E-429E-A455-5E9112B26399}" srcOrd="11" destOrd="0" presId="urn:microsoft.com/office/officeart/2005/8/layout/bProcess4"/>
    <dgm:cxn modelId="{19E00223-FBA2-4331-AEC9-3649EF932587}" type="presParOf" srcId="{55923A56-BF22-4E2D-A23C-3348AF466CFA}" destId="{97A45AE0-EF7D-4127-84B8-FCB2EE0F1279}" srcOrd="12" destOrd="0" presId="urn:microsoft.com/office/officeart/2005/8/layout/bProcess4"/>
    <dgm:cxn modelId="{1BABD5B9-3BDE-4670-9D55-AB15CEEB42FC}" type="presParOf" srcId="{97A45AE0-EF7D-4127-84B8-FCB2EE0F1279}" destId="{C31C4AFD-6DEA-445B-AE23-F9550F4AB9C5}" srcOrd="0" destOrd="0" presId="urn:microsoft.com/office/officeart/2005/8/layout/bProcess4"/>
    <dgm:cxn modelId="{E80A2F61-A8BC-4674-8621-8D0A0A1EB3FF}" type="presParOf" srcId="{97A45AE0-EF7D-4127-84B8-FCB2EE0F1279}" destId="{95607D4C-3261-4FEE-976F-36B97F789B8E}" srcOrd="1" destOrd="0" presId="urn:microsoft.com/office/officeart/2005/8/layout/bProcess4"/>
    <dgm:cxn modelId="{43188839-E582-42B3-95E7-A299D03B0FD7}" type="presParOf" srcId="{55923A56-BF22-4E2D-A23C-3348AF466CFA}" destId="{06E163EF-3A05-4A63-ADD0-38565D12F01F}" srcOrd="13" destOrd="0" presId="urn:microsoft.com/office/officeart/2005/8/layout/bProcess4"/>
    <dgm:cxn modelId="{0A1D108B-9D31-43E8-B28B-A8CACBA1FB38}" type="presParOf" srcId="{55923A56-BF22-4E2D-A23C-3348AF466CFA}" destId="{CB70973E-1C07-4A65-8E35-D1EBEDFEB4EC}" srcOrd="14" destOrd="0" presId="urn:microsoft.com/office/officeart/2005/8/layout/bProcess4"/>
    <dgm:cxn modelId="{0B82A199-852B-4D9C-8CBB-66A79B03EA1C}" type="presParOf" srcId="{CB70973E-1C07-4A65-8E35-D1EBEDFEB4EC}" destId="{1555D07A-429E-477D-8739-06D2672EDD60}" srcOrd="0" destOrd="0" presId="urn:microsoft.com/office/officeart/2005/8/layout/bProcess4"/>
    <dgm:cxn modelId="{803D818D-E0CC-4F5F-BA58-B8D772F95DC6}" type="presParOf" srcId="{CB70973E-1C07-4A65-8E35-D1EBEDFEB4EC}" destId="{3FF5A8CB-AB59-4EAE-AFF8-22100AD52B3C}" srcOrd="1" destOrd="0" presId="urn:microsoft.com/office/officeart/2005/8/layout/bProcess4"/>
    <dgm:cxn modelId="{097A4C82-21CF-47D8-A30B-3A351B890F57}" type="presParOf" srcId="{55923A56-BF22-4E2D-A23C-3348AF466CFA}" destId="{5EC9AD8A-CDDC-4DBF-A5BB-64EFC7B1B38D}" srcOrd="15" destOrd="0" presId="urn:microsoft.com/office/officeart/2005/8/layout/bProcess4"/>
    <dgm:cxn modelId="{F81FD195-F809-460C-ACB1-EED7345D676F}" type="presParOf" srcId="{55923A56-BF22-4E2D-A23C-3348AF466CFA}" destId="{83F8C692-F29B-4837-9C20-8BFD23FF41F3}" srcOrd="16" destOrd="0" presId="urn:microsoft.com/office/officeart/2005/8/layout/bProcess4"/>
    <dgm:cxn modelId="{BB7E6A3E-83D7-4F38-99D1-6FCA07863D32}" type="presParOf" srcId="{83F8C692-F29B-4837-9C20-8BFD23FF41F3}" destId="{37772896-107D-4F2C-8A0E-716DF5E587A3}" srcOrd="0" destOrd="0" presId="urn:microsoft.com/office/officeart/2005/8/layout/bProcess4"/>
    <dgm:cxn modelId="{3545BFB8-E63C-410D-9C86-B3ABD91DF561}" type="presParOf" srcId="{83F8C692-F29B-4837-9C20-8BFD23FF41F3}" destId="{35DF0E13-1E65-4D6A-84E1-9290550BE5B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5D557F3-82D2-46D9-BA7B-609C8D6EEC0D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D259E240-3B2B-4977-AE7B-3DF7947AD95D}">
      <dgm:prSet phldrT="[Text]"/>
      <dgm:spPr/>
      <dgm:t>
        <a:bodyPr/>
        <a:lstStyle/>
        <a:p>
          <a:r>
            <a:rPr lang="en-US" b="1" dirty="0" err="1" smtClean="0"/>
            <a:t>Pasukan</a:t>
          </a:r>
          <a:r>
            <a:rPr lang="en-US" b="1" dirty="0" smtClean="0"/>
            <a:t> </a:t>
          </a:r>
          <a:r>
            <a:rPr lang="en-US" b="1" dirty="0" err="1" smtClean="0"/>
            <a:t>Petugas</a:t>
          </a:r>
          <a:endParaRPr lang="en-MY" b="1" dirty="0"/>
        </a:p>
      </dgm:t>
    </dgm:pt>
    <dgm:pt modelId="{0154E4C3-FE68-41A3-B93B-C75F3F216DFD}" type="parTrans" cxnId="{0D46A3C9-0AA8-4683-BBEB-0D2B98E02D38}">
      <dgm:prSet/>
      <dgm:spPr/>
      <dgm:t>
        <a:bodyPr/>
        <a:lstStyle/>
        <a:p>
          <a:endParaRPr lang="en-MY"/>
        </a:p>
      </dgm:t>
    </dgm:pt>
    <dgm:pt modelId="{50862AC0-A8F9-490C-BAEF-46C93D8F6DDC}" type="sibTrans" cxnId="{0D46A3C9-0AA8-4683-BBEB-0D2B98E02D38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DD25E674-C75C-4ED7-AB1C-19C293E870DE}">
      <dgm:prSet phldrT="[Text]"/>
      <dgm:spPr/>
      <dgm:t>
        <a:bodyPr/>
        <a:lstStyle/>
        <a:p>
          <a:r>
            <a:rPr lang="en-US" b="1" dirty="0" smtClean="0"/>
            <a:t>JK </a:t>
          </a:r>
          <a:r>
            <a:rPr lang="en-US" b="1" dirty="0" err="1" smtClean="0"/>
            <a:t>Pelaksana</a:t>
          </a:r>
          <a:endParaRPr lang="en-MY" b="1" dirty="0"/>
        </a:p>
      </dgm:t>
    </dgm:pt>
    <dgm:pt modelId="{169FAF8A-7F00-4480-BCC9-B5BA676854B4}" type="parTrans" cxnId="{7E1FC980-9287-420D-BD2B-9AA8F8AD54C3}">
      <dgm:prSet/>
      <dgm:spPr/>
      <dgm:t>
        <a:bodyPr/>
        <a:lstStyle/>
        <a:p>
          <a:endParaRPr lang="en-MY"/>
        </a:p>
      </dgm:t>
    </dgm:pt>
    <dgm:pt modelId="{D0351FB4-977F-432E-9A63-D8F7979AF9FC}" type="sibTrans" cxnId="{7E1FC980-9287-420D-BD2B-9AA8F8AD54C3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4E978B89-9E9C-4C82-8703-F8F882850724}">
      <dgm:prSet phldrT="[Text]"/>
      <dgm:spPr/>
      <dgm:t>
        <a:bodyPr/>
        <a:lstStyle/>
        <a:p>
          <a:r>
            <a:rPr lang="en-US" b="1" dirty="0" smtClean="0"/>
            <a:t>JK </a:t>
          </a:r>
          <a:r>
            <a:rPr lang="en-US" b="1" dirty="0" err="1" smtClean="0"/>
            <a:t>Pemantau</a:t>
          </a:r>
          <a:r>
            <a:rPr lang="en-US" b="1" dirty="0" smtClean="0"/>
            <a:t> </a:t>
          </a:r>
          <a:endParaRPr lang="en-MY" b="1" dirty="0"/>
        </a:p>
      </dgm:t>
    </dgm:pt>
    <dgm:pt modelId="{ED752663-8317-4D57-ABAF-3EFFFB2D603D}" type="parTrans" cxnId="{BA19C8E0-B216-4A23-9E2F-E47748B44372}">
      <dgm:prSet/>
      <dgm:spPr/>
      <dgm:t>
        <a:bodyPr/>
        <a:lstStyle/>
        <a:p>
          <a:endParaRPr lang="en-MY"/>
        </a:p>
      </dgm:t>
    </dgm:pt>
    <dgm:pt modelId="{FA4722E6-88CE-4515-A8EE-C13360BF05AC}" type="sibTrans" cxnId="{BA19C8E0-B216-4A23-9E2F-E47748B44372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084400DD-01B8-4F58-B272-3E63A8B0F2C5}" type="pres">
      <dgm:prSet presAssocID="{45D557F3-82D2-46D9-BA7B-609C8D6EEC0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MY"/>
        </a:p>
      </dgm:t>
    </dgm:pt>
    <dgm:pt modelId="{B975AABA-B0C2-42E7-973D-95333A823D7D}" type="pres">
      <dgm:prSet presAssocID="{45D557F3-82D2-46D9-BA7B-609C8D6EEC0D}" presName="dot1" presStyleLbl="alignNode1" presStyleIdx="0" presStyleCnt="12"/>
      <dgm:spPr/>
    </dgm:pt>
    <dgm:pt modelId="{A6F69DA4-B118-4DD5-B536-5B1223203092}" type="pres">
      <dgm:prSet presAssocID="{45D557F3-82D2-46D9-BA7B-609C8D6EEC0D}" presName="dot2" presStyleLbl="alignNode1" presStyleIdx="1" presStyleCnt="12"/>
      <dgm:spPr/>
    </dgm:pt>
    <dgm:pt modelId="{1309AAC7-16D8-40B4-ABCC-8DB2335172B3}" type="pres">
      <dgm:prSet presAssocID="{45D557F3-82D2-46D9-BA7B-609C8D6EEC0D}" presName="dot3" presStyleLbl="alignNode1" presStyleIdx="2" presStyleCnt="12"/>
      <dgm:spPr/>
    </dgm:pt>
    <dgm:pt modelId="{6FF43067-1CDA-4F46-907C-10372633D4EA}" type="pres">
      <dgm:prSet presAssocID="{45D557F3-82D2-46D9-BA7B-609C8D6EEC0D}" presName="dot4" presStyleLbl="alignNode1" presStyleIdx="3" presStyleCnt="12"/>
      <dgm:spPr/>
    </dgm:pt>
    <dgm:pt modelId="{B0BE41AF-A8A9-484B-8CCB-DB0C805298D3}" type="pres">
      <dgm:prSet presAssocID="{45D557F3-82D2-46D9-BA7B-609C8D6EEC0D}" presName="dot5" presStyleLbl="alignNode1" presStyleIdx="4" presStyleCnt="12"/>
      <dgm:spPr/>
    </dgm:pt>
    <dgm:pt modelId="{AE17ED0E-304D-4C75-A43A-4C90986D8B6B}" type="pres">
      <dgm:prSet presAssocID="{45D557F3-82D2-46D9-BA7B-609C8D6EEC0D}" presName="dotArrow1" presStyleLbl="alignNode1" presStyleIdx="5" presStyleCnt="12"/>
      <dgm:spPr/>
    </dgm:pt>
    <dgm:pt modelId="{7819C219-93C0-47C8-B2FF-3435850EFDED}" type="pres">
      <dgm:prSet presAssocID="{45D557F3-82D2-46D9-BA7B-609C8D6EEC0D}" presName="dotArrow2" presStyleLbl="alignNode1" presStyleIdx="6" presStyleCnt="12"/>
      <dgm:spPr/>
    </dgm:pt>
    <dgm:pt modelId="{9927A139-ECFB-4DBC-9FD6-6037CC1E7ABF}" type="pres">
      <dgm:prSet presAssocID="{45D557F3-82D2-46D9-BA7B-609C8D6EEC0D}" presName="dotArrow3" presStyleLbl="alignNode1" presStyleIdx="7" presStyleCnt="12"/>
      <dgm:spPr/>
    </dgm:pt>
    <dgm:pt modelId="{92F51149-327F-4819-A5DD-E3208C8504E9}" type="pres">
      <dgm:prSet presAssocID="{45D557F3-82D2-46D9-BA7B-609C8D6EEC0D}" presName="dotArrow4" presStyleLbl="alignNode1" presStyleIdx="8" presStyleCnt="12"/>
      <dgm:spPr/>
    </dgm:pt>
    <dgm:pt modelId="{2B9701F1-DF50-4757-B88E-C7EA346FD578}" type="pres">
      <dgm:prSet presAssocID="{45D557F3-82D2-46D9-BA7B-609C8D6EEC0D}" presName="dotArrow5" presStyleLbl="alignNode1" presStyleIdx="9" presStyleCnt="12"/>
      <dgm:spPr/>
    </dgm:pt>
    <dgm:pt modelId="{874E3E45-1913-4230-97ED-BDA79D4E4ED8}" type="pres">
      <dgm:prSet presAssocID="{45D557F3-82D2-46D9-BA7B-609C8D6EEC0D}" presName="dotArrow6" presStyleLbl="alignNode1" presStyleIdx="10" presStyleCnt="12"/>
      <dgm:spPr/>
    </dgm:pt>
    <dgm:pt modelId="{EC53ED04-02FD-4ACC-B770-B7E46109BFC9}" type="pres">
      <dgm:prSet presAssocID="{45D557F3-82D2-46D9-BA7B-609C8D6EEC0D}" presName="dotArrow7" presStyleLbl="alignNode1" presStyleIdx="11" presStyleCnt="12"/>
      <dgm:spPr/>
    </dgm:pt>
    <dgm:pt modelId="{52E30E64-9F50-4D2B-AA92-DF6A8081C04C}" type="pres">
      <dgm:prSet presAssocID="{D259E240-3B2B-4977-AE7B-3DF7947AD95D}" presName="parTx1" presStyleLbl="node1" presStyleIdx="0" presStyleCnt="3"/>
      <dgm:spPr/>
      <dgm:t>
        <a:bodyPr/>
        <a:lstStyle/>
        <a:p>
          <a:endParaRPr lang="en-MY"/>
        </a:p>
      </dgm:t>
    </dgm:pt>
    <dgm:pt modelId="{1C748CD1-44FA-42DA-AA0C-A1642794B07C}" type="pres">
      <dgm:prSet presAssocID="{50862AC0-A8F9-490C-BAEF-46C93D8F6DDC}" presName="picture1" presStyleCnt="0"/>
      <dgm:spPr/>
    </dgm:pt>
    <dgm:pt modelId="{66362580-2BE8-4E4C-889B-9A4AE566BB67}" type="pres">
      <dgm:prSet presAssocID="{50862AC0-A8F9-490C-BAEF-46C93D8F6DDC}" presName="imageRepeatNode" presStyleLbl="fgImgPlace1" presStyleIdx="0" presStyleCnt="3"/>
      <dgm:spPr/>
      <dgm:t>
        <a:bodyPr/>
        <a:lstStyle/>
        <a:p>
          <a:endParaRPr lang="en-MY"/>
        </a:p>
      </dgm:t>
    </dgm:pt>
    <dgm:pt modelId="{ABED7428-862C-49F9-AE8E-761965FE63EC}" type="pres">
      <dgm:prSet presAssocID="{DD25E674-C75C-4ED7-AB1C-19C293E870DE}" presName="parTx2" presStyleLbl="node1" presStyleIdx="1" presStyleCnt="3"/>
      <dgm:spPr/>
      <dgm:t>
        <a:bodyPr/>
        <a:lstStyle/>
        <a:p>
          <a:endParaRPr lang="en-MY"/>
        </a:p>
      </dgm:t>
    </dgm:pt>
    <dgm:pt modelId="{FA2471F7-A47E-4EA2-84D8-7887154009BD}" type="pres">
      <dgm:prSet presAssocID="{D0351FB4-977F-432E-9A63-D8F7979AF9FC}" presName="picture2" presStyleCnt="0"/>
      <dgm:spPr/>
    </dgm:pt>
    <dgm:pt modelId="{8B004C43-524D-47D7-9066-7480E4305A59}" type="pres">
      <dgm:prSet presAssocID="{D0351FB4-977F-432E-9A63-D8F7979AF9FC}" presName="imageRepeatNode" presStyleLbl="fgImgPlace1" presStyleIdx="1" presStyleCnt="3"/>
      <dgm:spPr/>
      <dgm:t>
        <a:bodyPr/>
        <a:lstStyle/>
        <a:p>
          <a:endParaRPr lang="en-MY"/>
        </a:p>
      </dgm:t>
    </dgm:pt>
    <dgm:pt modelId="{454E035A-F213-42C3-ACA9-68CB0473FE67}" type="pres">
      <dgm:prSet presAssocID="{4E978B89-9E9C-4C82-8703-F8F882850724}" presName="parTx3" presStyleLbl="node1" presStyleIdx="2" presStyleCnt="3"/>
      <dgm:spPr/>
      <dgm:t>
        <a:bodyPr/>
        <a:lstStyle/>
        <a:p>
          <a:endParaRPr lang="en-MY"/>
        </a:p>
      </dgm:t>
    </dgm:pt>
    <dgm:pt modelId="{162FCDC7-93B1-496E-8D0E-AE466CBAF61A}" type="pres">
      <dgm:prSet presAssocID="{FA4722E6-88CE-4515-A8EE-C13360BF05AC}" presName="picture3" presStyleCnt="0"/>
      <dgm:spPr/>
    </dgm:pt>
    <dgm:pt modelId="{5A09FEF0-7468-40D5-B306-F68137F743C1}" type="pres">
      <dgm:prSet presAssocID="{FA4722E6-88CE-4515-A8EE-C13360BF05AC}" presName="imageRepeatNode" presStyleLbl="fgImgPlace1" presStyleIdx="2" presStyleCnt="3"/>
      <dgm:spPr/>
      <dgm:t>
        <a:bodyPr/>
        <a:lstStyle/>
        <a:p>
          <a:endParaRPr lang="en-MY"/>
        </a:p>
      </dgm:t>
    </dgm:pt>
  </dgm:ptLst>
  <dgm:cxnLst>
    <dgm:cxn modelId="{7E1FC980-9287-420D-BD2B-9AA8F8AD54C3}" srcId="{45D557F3-82D2-46D9-BA7B-609C8D6EEC0D}" destId="{DD25E674-C75C-4ED7-AB1C-19C293E870DE}" srcOrd="1" destOrd="0" parTransId="{169FAF8A-7F00-4480-BCC9-B5BA676854B4}" sibTransId="{D0351FB4-977F-432E-9A63-D8F7979AF9FC}"/>
    <dgm:cxn modelId="{4BE1672A-5E7B-401C-B9AD-CD359C98D5E2}" type="presOf" srcId="{50862AC0-A8F9-490C-BAEF-46C93D8F6DDC}" destId="{66362580-2BE8-4E4C-889B-9A4AE566BB67}" srcOrd="0" destOrd="0" presId="urn:microsoft.com/office/officeart/2008/layout/AscendingPictureAccentProcess"/>
    <dgm:cxn modelId="{0D46A3C9-0AA8-4683-BBEB-0D2B98E02D38}" srcId="{45D557F3-82D2-46D9-BA7B-609C8D6EEC0D}" destId="{D259E240-3B2B-4977-AE7B-3DF7947AD95D}" srcOrd="0" destOrd="0" parTransId="{0154E4C3-FE68-41A3-B93B-C75F3F216DFD}" sibTransId="{50862AC0-A8F9-490C-BAEF-46C93D8F6DDC}"/>
    <dgm:cxn modelId="{0BACE2D4-4F0C-4E03-8684-D6F0A0AD5660}" type="presOf" srcId="{D259E240-3B2B-4977-AE7B-3DF7947AD95D}" destId="{52E30E64-9F50-4D2B-AA92-DF6A8081C04C}" srcOrd="0" destOrd="0" presId="urn:microsoft.com/office/officeart/2008/layout/AscendingPictureAccentProcess"/>
    <dgm:cxn modelId="{95D0F202-16AF-447F-BA0E-A251561DFAAA}" type="presOf" srcId="{D0351FB4-977F-432E-9A63-D8F7979AF9FC}" destId="{8B004C43-524D-47D7-9066-7480E4305A59}" srcOrd="0" destOrd="0" presId="urn:microsoft.com/office/officeart/2008/layout/AscendingPictureAccentProcess"/>
    <dgm:cxn modelId="{4E1FA9B0-8EAA-476F-8217-D008A547D504}" type="presOf" srcId="{45D557F3-82D2-46D9-BA7B-609C8D6EEC0D}" destId="{084400DD-01B8-4F58-B272-3E63A8B0F2C5}" srcOrd="0" destOrd="0" presId="urn:microsoft.com/office/officeart/2008/layout/AscendingPictureAccentProcess"/>
    <dgm:cxn modelId="{7F81C91A-2E1E-4D85-A0B7-5EEFCE85C1AB}" type="presOf" srcId="{FA4722E6-88CE-4515-A8EE-C13360BF05AC}" destId="{5A09FEF0-7468-40D5-B306-F68137F743C1}" srcOrd="0" destOrd="0" presId="urn:microsoft.com/office/officeart/2008/layout/AscendingPictureAccentProcess"/>
    <dgm:cxn modelId="{BA19C8E0-B216-4A23-9E2F-E47748B44372}" srcId="{45D557F3-82D2-46D9-BA7B-609C8D6EEC0D}" destId="{4E978B89-9E9C-4C82-8703-F8F882850724}" srcOrd="2" destOrd="0" parTransId="{ED752663-8317-4D57-ABAF-3EFFFB2D603D}" sibTransId="{FA4722E6-88CE-4515-A8EE-C13360BF05AC}"/>
    <dgm:cxn modelId="{D0B43F9F-179B-42E2-BB8A-E399363383BF}" type="presOf" srcId="{DD25E674-C75C-4ED7-AB1C-19C293E870DE}" destId="{ABED7428-862C-49F9-AE8E-761965FE63EC}" srcOrd="0" destOrd="0" presId="urn:microsoft.com/office/officeart/2008/layout/AscendingPictureAccentProcess"/>
    <dgm:cxn modelId="{E2B5CD70-6CF0-4816-88FC-53C4AB9501C8}" type="presOf" srcId="{4E978B89-9E9C-4C82-8703-F8F882850724}" destId="{454E035A-F213-42C3-ACA9-68CB0473FE67}" srcOrd="0" destOrd="0" presId="urn:microsoft.com/office/officeart/2008/layout/AscendingPictureAccentProcess"/>
    <dgm:cxn modelId="{8107DD85-32A5-4AE3-8C98-EC2DB7D4B48C}" type="presParOf" srcId="{084400DD-01B8-4F58-B272-3E63A8B0F2C5}" destId="{B975AABA-B0C2-42E7-973D-95333A823D7D}" srcOrd="0" destOrd="0" presId="urn:microsoft.com/office/officeart/2008/layout/AscendingPictureAccentProcess"/>
    <dgm:cxn modelId="{B255BC5C-AC63-402A-AD0D-773DB3573414}" type="presParOf" srcId="{084400DD-01B8-4F58-B272-3E63A8B0F2C5}" destId="{A6F69DA4-B118-4DD5-B536-5B1223203092}" srcOrd="1" destOrd="0" presId="urn:microsoft.com/office/officeart/2008/layout/AscendingPictureAccentProcess"/>
    <dgm:cxn modelId="{40764FE8-6B60-4A58-A314-3A2EF16BABB4}" type="presParOf" srcId="{084400DD-01B8-4F58-B272-3E63A8B0F2C5}" destId="{1309AAC7-16D8-40B4-ABCC-8DB2335172B3}" srcOrd="2" destOrd="0" presId="urn:microsoft.com/office/officeart/2008/layout/AscendingPictureAccentProcess"/>
    <dgm:cxn modelId="{8AC3835D-369F-4DC9-B3B9-B33AA45277C4}" type="presParOf" srcId="{084400DD-01B8-4F58-B272-3E63A8B0F2C5}" destId="{6FF43067-1CDA-4F46-907C-10372633D4EA}" srcOrd="3" destOrd="0" presId="urn:microsoft.com/office/officeart/2008/layout/AscendingPictureAccentProcess"/>
    <dgm:cxn modelId="{05F8DC5D-2360-4BE8-9E34-339820C15EE3}" type="presParOf" srcId="{084400DD-01B8-4F58-B272-3E63A8B0F2C5}" destId="{B0BE41AF-A8A9-484B-8CCB-DB0C805298D3}" srcOrd="4" destOrd="0" presId="urn:microsoft.com/office/officeart/2008/layout/AscendingPictureAccentProcess"/>
    <dgm:cxn modelId="{EC64CAB2-CBC8-46D9-B472-4A46C35B67BD}" type="presParOf" srcId="{084400DD-01B8-4F58-B272-3E63A8B0F2C5}" destId="{AE17ED0E-304D-4C75-A43A-4C90986D8B6B}" srcOrd="5" destOrd="0" presId="urn:microsoft.com/office/officeart/2008/layout/AscendingPictureAccentProcess"/>
    <dgm:cxn modelId="{DDB0B7FB-8872-4BF5-AD04-D6A9BF37717C}" type="presParOf" srcId="{084400DD-01B8-4F58-B272-3E63A8B0F2C5}" destId="{7819C219-93C0-47C8-B2FF-3435850EFDED}" srcOrd="6" destOrd="0" presId="urn:microsoft.com/office/officeart/2008/layout/AscendingPictureAccentProcess"/>
    <dgm:cxn modelId="{2C3ADE6F-D5F5-4819-A086-E92EAF9181E8}" type="presParOf" srcId="{084400DD-01B8-4F58-B272-3E63A8B0F2C5}" destId="{9927A139-ECFB-4DBC-9FD6-6037CC1E7ABF}" srcOrd="7" destOrd="0" presId="urn:microsoft.com/office/officeart/2008/layout/AscendingPictureAccentProcess"/>
    <dgm:cxn modelId="{F14F271A-5CCB-4740-99A2-A65A9CAB6C6B}" type="presParOf" srcId="{084400DD-01B8-4F58-B272-3E63A8B0F2C5}" destId="{92F51149-327F-4819-A5DD-E3208C8504E9}" srcOrd="8" destOrd="0" presId="urn:microsoft.com/office/officeart/2008/layout/AscendingPictureAccentProcess"/>
    <dgm:cxn modelId="{E7898C90-6E3E-4007-A4E9-3A6E9898D509}" type="presParOf" srcId="{084400DD-01B8-4F58-B272-3E63A8B0F2C5}" destId="{2B9701F1-DF50-4757-B88E-C7EA346FD578}" srcOrd="9" destOrd="0" presId="urn:microsoft.com/office/officeart/2008/layout/AscendingPictureAccentProcess"/>
    <dgm:cxn modelId="{7E1FCFAE-355F-492A-8C58-D75FE88B596E}" type="presParOf" srcId="{084400DD-01B8-4F58-B272-3E63A8B0F2C5}" destId="{874E3E45-1913-4230-97ED-BDA79D4E4ED8}" srcOrd="10" destOrd="0" presId="urn:microsoft.com/office/officeart/2008/layout/AscendingPictureAccentProcess"/>
    <dgm:cxn modelId="{A0CB2474-8E80-4884-873D-B688D7BCFA4A}" type="presParOf" srcId="{084400DD-01B8-4F58-B272-3E63A8B0F2C5}" destId="{EC53ED04-02FD-4ACC-B770-B7E46109BFC9}" srcOrd="11" destOrd="0" presId="urn:microsoft.com/office/officeart/2008/layout/AscendingPictureAccentProcess"/>
    <dgm:cxn modelId="{F546F43F-4677-4C54-BE73-FDE60EA88D17}" type="presParOf" srcId="{084400DD-01B8-4F58-B272-3E63A8B0F2C5}" destId="{52E30E64-9F50-4D2B-AA92-DF6A8081C04C}" srcOrd="12" destOrd="0" presId="urn:microsoft.com/office/officeart/2008/layout/AscendingPictureAccentProcess"/>
    <dgm:cxn modelId="{A1A890D9-680A-4D5E-A046-7393E0943EBA}" type="presParOf" srcId="{084400DD-01B8-4F58-B272-3E63A8B0F2C5}" destId="{1C748CD1-44FA-42DA-AA0C-A1642794B07C}" srcOrd="13" destOrd="0" presId="urn:microsoft.com/office/officeart/2008/layout/AscendingPictureAccentProcess"/>
    <dgm:cxn modelId="{A5B14EC0-13BB-44A1-9B11-14E17DC10B45}" type="presParOf" srcId="{1C748CD1-44FA-42DA-AA0C-A1642794B07C}" destId="{66362580-2BE8-4E4C-889B-9A4AE566BB67}" srcOrd="0" destOrd="0" presId="urn:microsoft.com/office/officeart/2008/layout/AscendingPictureAccentProcess"/>
    <dgm:cxn modelId="{1DF6F29E-0939-4C93-B4EE-C4D615FB1D11}" type="presParOf" srcId="{084400DD-01B8-4F58-B272-3E63A8B0F2C5}" destId="{ABED7428-862C-49F9-AE8E-761965FE63EC}" srcOrd="14" destOrd="0" presId="urn:microsoft.com/office/officeart/2008/layout/AscendingPictureAccentProcess"/>
    <dgm:cxn modelId="{658C2F93-DF97-49BD-87C5-F8417705C2F4}" type="presParOf" srcId="{084400DD-01B8-4F58-B272-3E63A8B0F2C5}" destId="{FA2471F7-A47E-4EA2-84D8-7887154009BD}" srcOrd="15" destOrd="0" presId="urn:microsoft.com/office/officeart/2008/layout/AscendingPictureAccentProcess"/>
    <dgm:cxn modelId="{8AE340A4-04C6-40EC-B996-E63D3380E9E6}" type="presParOf" srcId="{FA2471F7-A47E-4EA2-84D8-7887154009BD}" destId="{8B004C43-524D-47D7-9066-7480E4305A59}" srcOrd="0" destOrd="0" presId="urn:microsoft.com/office/officeart/2008/layout/AscendingPictureAccentProcess"/>
    <dgm:cxn modelId="{0633B5C1-D928-44FC-8C77-4D42C36F1DD4}" type="presParOf" srcId="{084400DD-01B8-4F58-B272-3E63A8B0F2C5}" destId="{454E035A-F213-42C3-ACA9-68CB0473FE67}" srcOrd="16" destOrd="0" presId="urn:microsoft.com/office/officeart/2008/layout/AscendingPictureAccentProcess"/>
    <dgm:cxn modelId="{7AC1E1EB-01F9-4A5C-BEEF-C274EFC4A3F7}" type="presParOf" srcId="{084400DD-01B8-4F58-B272-3E63A8B0F2C5}" destId="{162FCDC7-93B1-496E-8D0E-AE466CBAF61A}" srcOrd="17" destOrd="0" presId="urn:microsoft.com/office/officeart/2008/layout/AscendingPictureAccentProcess"/>
    <dgm:cxn modelId="{3A599D5C-9C79-40F2-AB7B-0F21B38B5858}" type="presParOf" srcId="{162FCDC7-93B1-496E-8D0E-AE466CBAF61A}" destId="{5A09FEF0-7468-40D5-B306-F68137F743C1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5D557F3-82D2-46D9-BA7B-609C8D6EEC0D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D259E240-3B2B-4977-AE7B-3DF7947AD95D}">
      <dgm:prSet phldrT="[Text]"/>
      <dgm:spPr/>
      <dgm:t>
        <a:bodyPr/>
        <a:lstStyle/>
        <a:p>
          <a:r>
            <a:rPr lang="en-US" b="1" dirty="0" err="1" smtClean="0"/>
            <a:t>Pasukan</a:t>
          </a:r>
          <a:r>
            <a:rPr lang="en-US" b="1" dirty="0" smtClean="0"/>
            <a:t> </a:t>
          </a:r>
          <a:r>
            <a:rPr lang="en-US" b="1" dirty="0" err="1" smtClean="0"/>
            <a:t>Petugas</a:t>
          </a:r>
          <a:endParaRPr lang="en-MY" b="1" dirty="0"/>
        </a:p>
      </dgm:t>
    </dgm:pt>
    <dgm:pt modelId="{0154E4C3-FE68-41A3-B93B-C75F3F216DFD}" type="parTrans" cxnId="{0D46A3C9-0AA8-4683-BBEB-0D2B98E02D38}">
      <dgm:prSet/>
      <dgm:spPr/>
      <dgm:t>
        <a:bodyPr/>
        <a:lstStyle/>
        <a:p>
          <a:endParaRPr lang="en-MY"/>
        </a:p>
      </dgm:t>
    </dgm:pt>
    <dgm:pt modelId="{50862AC0-A8F9-490C-BAEF-46C93D8F6DDC}" type="sibTrans" cxnId="{0D46A3C9-0AA8-4683-BBEB-0D2B98E02D38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DD25E674-C75C-4ED7-AB1C-19C293E870DE}">
      <dgm:prSet phldrT="[Text]"/>
      <dgm:spPr/>
      <dgm:t>
        <a:bodyPr/>
        <a:lstStyle/>
        <a:p>
          <a:r>
            <a:rPr lang="en-US" b="1" dirty="0" smtClean="0"/>
            <a:t>JK </a:t>
          </a:r>
          <a:r>
            <a:rPr lang="en-US" b="1" dirty="0" err="1" smtClean="0"/>
            <a:t>Pelaksana</a:t>
          </a:r>
          <a:endParaRPr lang="en-MY" b="1" dirty="0"/>
        </a:p>
      </dgm:t>
    </dgm:pt>
    <dgm:pt modelId="{169FAF8A-7F00-4480-BCC9-B5BA676854B4}" type="parTrans" cxnId="{7E1FC980-9287-420D-BD2B-9AA8F8AD54C3}">
      <dgm:prSet/>
      <dgm:spPr/>
      <dgm:t>
        <a:bodyPr/>
        <a:lstStyle/>
        <a:p>
          <a:endParaRPr lang="en-MY"/>
        </a:p>
      </dgm:t>
    </dgm:pt>
    <dgm:pt modelId="{D0351FB4-977F-432E-9A63-D8F7979AF9FC}" type="sibTrans" cxnId="{7E1FC980-9287-420D-BD2B-9AA8F8AD54C3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4E978B89-9E9C-4C82-8703-F8F882850724}">
      <dgm:prSet phldrT="[Text]"/>
      <dgm:spPr/>
      <dgm:t>
        <a:bodyPr/>
        <a:lstStyle/>
        <a:p>
          <a:r>
            <a:rPr lang="en-US" b="1" dirty="0" smtClean="0"/>
            <a:t>JK </a:t>
          </a:r>
          <a:r>
            <a:rPr lang="en-US" b="1" dirty="0" err="1" smtClean="0"/>
            <a:t>Pemantau</a:t>
          </a:r>
          <a:r>
            <a:rPr lang="en-US" b="1" dirty="0" smtClean="0"/>
            <a:t> </a:t>
          </a:r>
          <a:endParaRPr lang="en-MY" b="1" dirty="0"/>
        </a:p>
      </dgm:t>
    </dgm:pt>
    <dgm:pt modelId="{ED752663-8317-4D57-ABAF-3EFFFB2D603D}" type="parTrans" cxnId="{BA19C8E0-B216-4A23-9E2F-E47748B44372}">
      <dgm:prSet/>
      <dgm:spPr/>
      <dgm:t>
        <a:bodyPr/>
        <a:lstStyle/>
        <a:p>
          <a:endParaRPr lang="en-MY"/>
        </a:p>
      </dgm:t>
    </dgm:pt>
    <dgm:pt modelId="{FA4722E6-88CE-4515-A8EE-C13360BF05AC}" type="sibTrans" cxnId="{BA19C8E0-B216-4A23-9E2F-E47748B44372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084400DD-01B8-4F58-B272-3E63A8B0F2C5}" type="pres">
      <dgm:prSet presAssocID="{45D557F3-82D2-46D9-BA7B-609C8D6EEC0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MY"/>
        </a:p>
      </dgm:t>
    </dgm:pt>
    <dgm:pt modelId="{B975AABA-B0C2-42E7-973D-95333A823D7D}" type="pres">
      <dgm:prSet presAssocID="{45D557F3-82D2-46D9-BA7B-609C8D6EEC0D}" presName="dot1" presStyleLbl="alignNode1" presStyleIdx="0" presStyleCnt="12"/>
      <dgm:spPr/>
    </dgm:pt>
    <dgm:pt modelId="{A6F69DA4-B118-4DD5-B536-5B1223203092}" type="pres">
      <dgm:prSet presAssocID="{45D557F3-82D2-46D9-BA7B-609C8D6EEC0D}" presName="dot2" presStyleLbl="alignNode1" presStyleIdx="1" presStyleCnt="12"/>
      <dgm:spPr/>
    </dgm:pt>
    <dgm:pt modelId="{1309AAC7-16D8-40B4-ABCC-8DB2335172B3}" type="pres">
      <dgm:prSet presAssocID="{45D557F3-82D2-46D9-BA7B-609C8D6EEC0D}" presName="dot3" presStyleLbl="alignNode1" presStyleIdx="2" presStyleCnt="12"/>
      <dgm:spPr/>
    </dgm:pt>
    <dgm:pt modelId="{6FF43067-1CDA-4F46-907C-10372633D4EA}" type="pres">
      <dgm:prSet presAssocID="{45D557F3-82D2-46D9-BA7B-609C8D6EEC0D}" presName="dot4" presStyleLbl="alignNode1" presStyleIdx="3" presStyleCnt="12"/>
      <dgm:spPr/>
    </dgm:pt>
    <dgm:pt modelId="{B0BE41AF-A8A9-484B-8CCB-DB0C805298D3}" type="pres">
      <dgm:prSet presAssocID="{45D557F3-82D2-46D9-BA7B-609C8D6EEC0D}" presName="dot5" presStyleLbl="alignNode1" presStyleIdx="4" presStyleCnt="12"/>
      <dgm:spPr/>
    </dgm:pt>
    <dgm:pt modelId="{AE17ED0E-304D-4C75-A43A-4C90986D8B6B}" type="pres">
      <dgm:prSet presAssocID="{45D557F3-82D2-46D9-BA7B-609C8D6EEC0D}" presName="dotArrow1" presStyleLbl="alignNode1" presStyleIdx="5" presStyleCnt="12"/>
      <dgm:spPr/>
    </dgm:pt>
    <dgm:pt modelId="{7819C219-93C0-47C8-B2FF-3435850EFDED}" type="pres">
      <dgm:prSet presAssocID="{45D557F3-82D2-46D9-BA7B-609C8D6EEC0D}" presName="dotArrow2" presStyleLbl="alignNode1" presStyleIdx="6" presStyleCnt="12"/>
      <dgm:spPr/>
    </dgm:pt>
    <dgm:pt modelId="{9927A139-ECFB-4DBC-9FD6-6037CC1E7ABF}" type="pres">
      <dgm:prSet presAssocID="{45D557F3-82D2-46D9-BA7B-609C8D6EEC0D}" presName="dotArrow3" presStyleLbl="alignNode1" presStyleIdx="7" presStyleCnt="12"/>
      <dgm:spPr/>
    </dgm:pt>
    <dgm:pt modelId="{92F51149-327F-4819-A5DD-E3208C8504E9}" type="pres">
      <dgm:prSet presAssocID="{45D557F3-82D2-46D9-BA7B-609C8D6EEC0D}" presName="dotArrow4" presStyleLbl="alignNode1" presStyleIdx="8" presStyleCnt="12"/>
      <dgm:spPr/>
    </dgm:pt>
    <dgm:pt modelId="{2B9701F1-DF50-4757-B88E-C7EA346FD578}" type="pres">
      <dgm:prSet presAssocID="{45D557F3-82D2-46D9-BA7B-609C8D6EEC0D}" presName="dotArrow5" presStyleLbl="alignNode1" presStyleIdx="9" presStyleCnt="12"/>
      <dgm:spPr/>
    </dgm:pt>
    <dgm:pt modelId="{874E3E45-1913-4230-97ED-BDA79D4E4ED8}" type="pres">
      <dgm:prSet presAssocID="{45D557F3-82D2-46D9-BA7B-609C8D6EEC0D}" presName="dotArrow6" presStyleLbl="alignNode1" presStyleIdx="10" presStyleCnt="12"/>
      <dgm:spPr/>
    </dgm:pt>
    <dgm:pt modelId="{EC53ED04-02FD-4ACC-B770-B7E46109BFC9}" type="pres">
      <dgm:prSet presAssocID="{45D557F3-82D2-46D9-BA7B-609C8D6EEC0D}" presName="dotArrow7" presStyleLbl="alignNode1" presStyleIdx="11" presStyleCnt="12"/>
      <dgm:spPr/>
    </dgm:pt>
    <dgm:pt modelId="{52E30E64-9F50-4D2B-AA92-DF6A8081C04C}" type="pres">
      <dgm:prSet presAssocID="{D259E240-3B2B-4977-AE7B-3DF7947AD95D}" presName="parTx1" presStyleLbl="node1" presStyleIdx="0" presStyleCnt="3"/>
      <dgm:spPr/>
      <dgm:t>
        <a:bodyPr/>
        <a:lstStyle/>
        <a:p>
          <a:endParaRPr lang="en-MY"/>
        </a:p>
      </dgm:t>
    </dgm:pt>
    <dgm:pt modelId="{1C748CD1-44FA-42DA-AA0C-A1642794B07C}" type="pres">
      <dgm:prSet presAssocID="{50862AC0-A8F9-490C-BAEF-46C93D8F6DDC}" presName="picture1" presStyleCnt="0"/>
      <dgm:spPr/>
    </dgm:pt>
    <dgm:pt modelId="{66362580-2BE8-4E4C-889B-9A4AE566BB67}" type="pres">
      <dgm:prSet presAssocID="{50862AC0-A8F9-490C-BAEF-46C93D8F6DDC}" presName="imageRepeatNode" presStyleLbl="fgImgPlace1" presStyleIdx="0" presStyleCnt="3"/>
      <dgm:spPr/>
      <dgm:t>
        <a:bodyPr/>
        <a:lstStyle/>
        <a:p>
          <a:endParaRPr lang="en-MY"/>
        </a:p>
      </dgm:t>
    </dgm:pt>
    <dgm:pt modelId="{ABED7428-862C-49F9-AE8E-761965FE63EC}" type="pres">
      <dgm:prSet presAssocID="{DD25E674-C75C-4ED7-AB1C-19C293E870DE}" presName="parTx2" presStyleLbl="node1" presStyleIdx="1" presStyleCnt="3"/>
      <dgm:spPr/>
      <dgm:t>
        <a:bodyPr/>
        <a:lstStyle/>
        <a:p>
          <a:endParaRPr lang="en-MY"/>
        </a:p>
      </dgm:t>
    </dgm:pt>
    <dgm:pt modelId="{FA2471F7-A47E-4EA2-84D8-7887154009BD}" type="pres">
      <dgm:prSet presAssocID="{D0351FB4-977F-432E-9A63-D8F7979AF9FC}" presName="picture2" presStyleCnt="0"/>
      <dgm:spPr/>
    </dgm:pt>
    <dgm:pt modelId="{8B004C43-524D-47D7-9066-7480E4305A59}" type="pres">
      <dgm:prSet presAssocID="{D0351FB4-977F-432E-9A63-D8F7979AF9FC}" presName="imageRepeatNode" presStyleLbl="fgImgPlace1" presStyleIdx="1" presStyleCnt="3"/>
      <dgm:spPr/>
      <dgm:t>
        <a:bodyPr/>
        <a:lstStyle/>
        <a:p>
          <a:endParaRPr lang="en-MY"/>
        </a:p>
      </dgm:t>
    </dgm:pt>
    <dgm:pt modelId="{454E035A-F213-42C3-ACA9-68CB0473FE67}" type="pres">
      <dgm:prSet presAssocID="{4E978B89-9E9C-4C82-8703-F8F882850724}" presName="parTx3" presStyleLbl="node1" presStyleIdx="2" presStyleCnt="3"/>
      <dgm:spPr/>
      <dgm:t>
        <a:bodyPr/>
        <a:lstStyle/>
        <a:p>
          <a:endParaRPr lang="en-MY"/>
        </a:p>
      </dgm:t>
    </dgm:pt>
    <dgm:pt modelId="{162FCDC7-93B1-496E-8D0E-AE466CBAF61A}" type="pres">
      <dgm:prSet presAssocID="{FA4722E6-88CE-4515-A8EE-C13360BF05AC}" presName="picture3" presStyleCnt="0"/>
      <dgm:spPr/>
    </dgm:pt>
    <dgm:pt modelId="{5A09FEF0-7468-40D5-B306-F68137F743C1}" type="pres">
      <dgm:prSet presAssocID="{FA4722E6-88CE-4515-A8EE-C13360BF05AC}" presName="imageRepeatNode" presStyleLbl="fgImgPlace1" presStyleIdx="2" presStyleCnt="3"/>
      <dgm:spPr/>
      <dgm:t>
        <a:bodyPr/>
        <a:lstStyle/>
        <a:p>
          <a:endParaRPr lang="en-MY"/>
        </a:p>
      </dgm:t>
    </dgm:pt>
  </dgm:ptLst>
  <dgm:cxnLst>
    <dgm:cxn modelId="{7E1FC980-9287-420D-BD2B-9AA8F8AD54C3}" srcId="{45D557F3-82D2-46D9-BA7B-609C8D6EEC0D}" destId="{DD25E674-C75C-4ED7-AB1C-19C293E870DE}" srcOrd="1" destOrd="0" parTransId="{169FAF8A-7F00-4480-BCC9-B5BA676854B4}" sibTransId="{D0351FB4-977F-432E-9A63-D8F7979AF9FC}"/>
    <dgm:cxn modelId="{7D837BD5-EBF7-498D-91D5-75D7E4691D5D}" type="presOf" srcId="{D0351FB4-977F-432E-9A63-D8F7979AF9FC}" destId="{8B004C43-524D-47D7-9066-7480E4305A59}" srcOrd="0" destOrd="0" presId="urn:microsoft.com/office/officeart/2008/layout/AscendingPictureAccentProcess"/>
    <dgm:cxn modelId="{0D46A3C9-0AA8-4683-BBEB-0D2B98E02D38}" srcId="{45D557F3-82D2-46D9-BA7B-609C8D6EEC0D}" destId="{D259E240-3B2B-4977-AE7B-3DF7947AD95D}" srcOrd="0" destOrd="0" parTransId="{0154E4C3-FE68-41A3-B93B-C75F3F216DFD}" sibTransId="{50862AC0-A8F9-490C-BAEF-46C93D8F6DDC}"/>
    <dgm:cxn modelId="{4041A7FB-8DC5-4F03-8D2F-A9870EAF52EB}" type="presOf" srcId="{FA4722E6-88CE-4515-A8EE-C13360BF05AC}" destId="{5A09FEF0-7468-40D5-B306-F68137F743C1}" srcOrd="0" destOrd="0" presId="urn:microsoft.com/office/officeart/2008/layout/AscendingPictureAccentProcess"/>
    <dgm:cxn modelId="{B3149193-B882-43E3-9EA5-17F1469F93D8}" type="presOf" srcId="{50862AC0-A8F9-490C-BAEF-46C93D8F6DDC}" destId="{66362580-2BE8-4E4C-889B-9A4AE566BB67}" srcOrd="0" destOrd="0" presId="urn:microsoft.com/office/officeart/2008/layout/AscendingPictureAccentProcess"/>
    <dgm:cxn modelId="{A4245FAA-EB6A-4E6E-A3C7-019CD5C67CDC}" type="presOf" srcId="{45D557F3-82D2-46D9-BA7B-609C8D6EEC0D}" destId="{084400DD-01B8-4F58-B272-3E63A8B0F2C5}" srcOrd="0" destOrd="0" presId="urn:microsoft.com/office/officeart/2008/layout/AscendingPictureAccentProcess"/>
    <dgm:cxn modelId="{5A500D93-FDED-4B15-A01A-6AD7386E0A8B}" type="presOf" srcId="{D259E240-3B2B-4977-AE7B-3DF7947AD95D}" destId="{52E30E64-9F50-4D2B-AA92-DF6A8081C04C}" srcOrd="0" destOrd="0" presId="urn:microsoft.com/office/officeart/2008/layout/AscendingPictureAccentProcess"/>
    <dgm:cxn modelId="{BA19C8E0-B216-4A23-9E2F-E47748B44372}" srcId="{45D557F3-82D2-46D9-BA7B-609C8D6EEC0D}" destId="{4E978B89-9E9C-4C82-8703-F8F882850724}" srcOrd="2" destOrd="0" parTransId="{ED752663-8317-4D57-ABAF-3EFFFB2D603D}" sibTransId="{FA4722E6-88CE-4515-A8EE-C13360BF05AC}"/>
    <dgm:cxn modelId="{3AEDCD01-6706-44D4-903E-05EBE527E470}" type="presOf" srcId="{DD25E674-C75C-4ED7-AB1C-19C293E870DE}" destId="{ABED7428-862C-49F9-AE8E-761965FE63EC}" srcOrd="0" destOrd="0" presId="urn:microsoft.com/office/officeart/2008/layout/AscendingPictureAccentProcess"/>
    <dgm:cxn modelId="{7E412FBE-A8EA-4DB1-9A5B-D7BDD0FCFFEF}" type="presOf" srcId="{4E978B89-9E9C-4C82-8703-F8F882850724}" destId="{454E035A-F213-42C3-ACA9-68CB0473FE67}" srcOrd="0" destOrd="0" presId="urn:microsoft.com/office/officeart/2008/layout/AscendingPictureAccentProcess"/>
    <dgm:cxn modelId="{D4DDAE7A-E5C8-4068-AF2E-76243C79CC71}" type="presParOf" srcId="{084400DD-01B8-4F58-B272-3E63A8B0F2C5}" destId="{B975AABA-B0C2-42E7-973D-95333A823D7D}" srcOrd="0" destOrd="0" presId="urn:microsoft.com/office/officeart/2008/layout/AscendingPictureAccentProcess"/>
    <dgm:cxn modelId="{A8FCC949-8A8E-4AB8-AB69-A17AB0F3C2F9}" type="presParOf" srcId="{084400DD-01B8-4F58-B272-3E63A8B0F2C5}" destId="{A6F69DA4-B118-4DD5-B536-5B1223203092}" srcOrd="1" destOrd="0" presId="urn:microsoft.com/office/officeart/2008/layout/AscendingPictureAccentProcess"/>
    <dgm:cxn modelId="{6EC5F496-F634-4D9D-BF4C-D5E4E3052F37}" type="presParOf" srcId="{084400DD-01B8-4F58-B272-3E63A8B0F2C5}" destId="{1309AAC7-16D8-40B4-ABCC-8DB2335172B3}" srcOrd="2" destOrd="0" presId="urn:microsoft.com/office/officeart/2008/layout/AscendingPictureAccentProcess"/>
    <dgm:cxn modelId="{0BB24265-FCA5-4AF4-AE0A-77336F8FAF84}" type="presParOf" srcId="{084400DD-01B8-4F58-B272-3E63A8B0F2C5}" destId="{6FF43067-1CDA-4F46-907C-10372633D4EA}" srcOrd="3" destOrd="0" presId="urn:microsoft.com/office/officeart/2008/layout/AscendingPictureAccentProcess"/>
    <dgm:cxn modelId="{F1233F81-D1DD-46F1-BABD-87A1ED8F4250}" type="presParOf" srcId="{084400DD-01B8-4F58-B272-3E63A8B0F2C5}" destId="{B0BE41AF-A8A9-484B-8CCB-DB0C805298D3}" srcOrd="4" destOrd="0" presId="urn:microsoft.com/office/officeart/2008/layout/AscendingPictureAccentProcess"/>
    <dgm:cxn modelId="{B84F92C7-F3B4-48E3-BE69-6C058CFB4A46}" type="presParOf" srcId="{084400DD-01B8-4F58-B272-3E63A8B0F2C5}" destId="{AE17ED0E-304D-4C75-A43A-4C90986D8B6B}" srcOrd="5" destOrd="0" presId="urn:microsoft.com/office/officeart/2008/layout/AscendingPictureAccentProcess"/>
    <dgm:cxn modelId="{3EDC41EA-1716-4CF7-80BC-BC3C18D4A063}" type="presParOf" srcId="{084400DD-01B8-4F58-B272-3E63A8B0F2C5}" destId="{7819C219-93C0-47C8-B2FF-3435850EFDED}" srcOrd="6" destOrd="0" presId="urn:microsoft.com/office/officeart/2008/layout/AscendingPictureAccentProcess"/>
    <dgm:cxn modelId="{5ADD7D29-E567-4239-9952-86D86DE1FB85}" type="presParOf" srcId="{084400DD-01B8-4F58-B272-3E63A8B0F2C5}" destId="{9927A139-ECFB-4DBC-9FD6-6037CC1E7ABF}" srcOrd="7" destOrd="0" presId="urn:microsoft.com/office/officeart/2008/layout/AscendingPictureAccentProcess"/>
    <dgm:cxn modelId="{98EF89C4-01FC-4088-B85A-8CC821E742C7}" type="presParOf" srcId="{084400DD-01B8-4F58-B272-3E63A8B0F2C5}" destId="{92F51149-327F-4819-A5DD-E3208C8504E9}" srcOrd="8" destOrd="0" presId="urn:microsoft.com/office/officeart/2008/layout/AscendingPictureAccentProcess"/>
    <dgm:cxn modelId="{F3B349E5-F803-43E7-8E7D-99D9C74F0E78}" type="presParOf" srcId="{084400DD-01B8-4F58-B272-3E63A8B0F2C5}" destId="{2B9701F1-DF50-4757-B88E-C7EA346FD578}" srcOrd="9" destOrd="0" presId="urn:microsoft.com/office/officeart/2008/layout/AscendingPictureAccentProcess"/>
    <dgm:cxn modelId="{26678771-4C8A-435B-A455-67FE838E36DE}" type="presParOf" srcId="{084400DD-01B8-4F58-B272-3E63A8B0F2C5}" destId="{874E3E45-1913-4230-97ED-BDA79D4E4ED8}" srcOrd="10" destOrd="0" presId="urn:microsoft.com/office/officeart/2008/layout/AscendingPictureAccentProcess"/>
    <dgm:cxn modelId="{AA644566-593B-4D13-821B-5EFA0944A60D}" type="presParOf" srcId="{084400DD-01B8-4F58-B272-3E63A8B0F2C5}" destId="{EC53ED04-02FD-4ACC-B770-B7E46109BFC9}" srcOrd="11" destOrd="0" presId="urn:microsoft.com/office/officeart/2008/layout/AscendingPictureAccentProcess"/>
    <dgm:cxn modelId="{F90C1F64-8A27-49C7-93F6-3E9E34D747EE}" type="presParOf" srcId="{084400DD-01B8-4F58-B272-3E63A8B0F2C5}" destId="{52E30E64-9F50-4D2B-AA92-DF6A8081C04C}" srcOrd="12" destOrd="0" presId="urn:microsoft.com/office/officeart/2008/layout/AscendingPictureAccentProcess"/>
    <dgm:cxn modelId="{F8C0584B-5B64-4591-BB8B-C990435B5D11}" type="presParOf" srcId="{084400DD-01B8-4F58-B272-3E63A8B0F2C5}" destId="{1C748CD1-44FA-42DA-AA0C-A1642794B07C}" srcOrd="13" destOrd="0" presId="urn:microsoft.com/office/officeart/2008/layout/AscendingPictureAccentProcess"/>
    <dgm:cxn modelId="{A63B6477-C664-4FF7-BC32-19A3685307DD}" type="presParOf" srcId="{1C748CD1-44FA-42DA-AA0C-A1642794B07C}" destId="{66362580-2BE8-4E4C-889B-9A4AE566BB67}" srcOrd="0" destOrd="0" presId="urn:microsoft.com/office/officeart/2008/layout/AscendingPictureAccentProcess"/>
    <dgm:cxn modelId="{9EDB8663-FE9C-4C4A-81CB-06FF9AFDB67F}" type="presParOf" srcId="{084400DD-01B8-4F58-B272-3E63A8B0F2C5}" destId="{ABED7428-862C-49F9-AE8E-761965FE63EC}" srcOrd="14" destOrd="0" presId="urn:microsoft.com/office/officeart/2008/layout/AscendingPictureAccentProcess"/>
    <dgm:cxn modelId="{19BF228D-B4A2-4DB4-91C2-B0D398B67362}" type="presParOf" srcId="{084400DD-01B8-4F58-B272-3E63A8B0F2C5}" destId="{FA2471F7-A47E-4EA2-84D8-7887154009BD}" srcOrd="15" destOrd="0" presId="urn:microsoft.com/office/officeart/2008/layout/AscendingPictureAccentProcess"/>
    <dgm:cxn modelId="{7D51DE81-A0E4-402C-A40B-253E729F06C0}" type="presParOf" srcId="{FA2471F7-A47E-4EA2-84D8-7887154009BD}" destId="{8B004C43-524D-47D7-9066-7480E4305A59}" srcOrd="0" destOrd="0" presId="urn:microsoft.com/office/officeart/2008/layout/AscendingPictureAccentProcess"/>
    <dgm:cxn modelId="{8E790377-8C09-44E2-9A2C-158B1F59565B}" type="presParOf" srcId="{084400DD-01B8-4F58-B272-3E63A8B0F2C5}" destId="{454E035A-F213-42C3-ACA9-68CB0473FE67}" srcOrd="16" destOrd="0" presId="urn:microsoft.com/office/officeart/2008/layout/AscendingPictureAccentProcess"/>
    <dgm:cxn modelId="{040A654C-8CA4-454B-9C62-620BD2938BE6}" type="presParOf" srcId="{084400DD-01B8-4F58-B272-3E63A8B0F2C5}" destId="{162FCDC7-93B1-496E-8D0E-AE466CBAF61A}" srcOrd="17" destOrd="0" presId="urn:microsoft.com/office/officeart/2008/layout/AscendingPictureAccentProcess"/>
    <dgm:cxn modelId="{F3B1C8D6-9018-48D7-8382-453979AC62A7}" type="presParOf" srcId="{162FCDC7-93B1-496E-8D0E-AE466CBAF61A}" destId="{5A09FEF0-7468-40D5-B306-F68137F743C1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E8B5620-7DA9-4BE6-8165-D17FADA77B77}" type="doc">
      <dgm:prSet loTypeId="urn:microsoft.com/office/officeart/2005/8/layout/cycle8" loCatId="cycle" qsTypeId="urn:microsoft.com/office/officeart/2005/8/quickstyle/3d2" qsCatId="3D" csTypeId="urn:microsoft.com/office/officeart/2005/8/colors/colorful5" csCatId="colorful" phldr="1"/>
      <dgm:spPr/>
    </dgm:pt>
    <dgm:pt modelId="{93BAEFCE-8506-47B4-BEB3-A2BE02B00270}">
      <dgm:prSet phldrT="[Text]"/>
      <dgm:spPr>
        <a:gradFill rotWithShape="0">
          <a:gsLst>
            <a:gs pos="0">
              <a:srgbClr val="FF0000"/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KONSEP AMALAN TERBAIK YANG DITERIMA UMUM</a:t>
          </a:r>
          <a:endParaRPr lang="en-MY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8DF1C3-9791-472F-8C60-0C455BD0C6A0}" type="parTrans" cxnId="{D5D228E9-FC5A-4D72-8BD8-BE8296DEC757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59526B-2F3D-41AE-99B9-BD565B1A1F9F}" type="sibTrans" cxnId="{D5D228E9-FC5A-4D72-8BD8-BE8296DEC757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951CB4-2090-4F97-B301-393FC6DBD258}">
      <dgm:prSet phldrT="[Text]" custT="1"/>
      <dgm:spPr>
        <a:gradFill rotWithShape="0">
          <a:gsLst>
            <a:gs pos="0">
              <a:srgbClr val="7030A0"/>
            </a:gs>
            <a:gs pos="80000">
              <a:schemeClr val="accent5">
                <a:hueOff val="-316149"/>
                <a:satOff val="13285"/>
                <a:lumOff val="-11961"/>
                <a:alphaOff val="0"/>
                <a:shade val="93000"/>
                <a:satMod val="130000"/>
              </a:schemeClr>
            </a:gs>
            <a:gs pos="100000">
              <a:schemeClr val="accent5">
                <a:hueOff val="-316149"/>
                <a:satOff val="13285"/>
                <a:lumOff val="-11961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PRODUKTIVITI DAN EFISIENSI</a:t>
          </a:r>
          <a:endParaRPr lang="en-MY" sz="16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6FEF83-7843-40E2-BFB0-662DD6B4F82D}" type="parTrans" cxnId="{C8379244-B950-4A10-A34E-E2845F253E79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2D6122-39EF-4D78-AAFB-C1A450E313CB}" type="sibTrans" cxnId="{C8379244-B950-4A10-A34E-E2845F253E79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9CAC83-B870-4772-8523-4BDA99994653}">
      <dgm:prSet phldrT="[Text]" custT="1"/>
      <dgm:spPr>
        <a:gradFill rotWithShape="0">
          <a:gsLst>
            <a:gs pos="0">
              <a:srgbClr val="10E639"/>
            </a:gs>
            <a:gs pos="80000">
              <a:schemeClr val="accent5">
                <a:hueOff val="-632297"/>
                <a:satOff val="26570"/>
                <a:lumOff val="-23922"/>
                <a:alphaOff val="0"/>
                <a:shade val="93000"/>
                <a:satMod val="130000"/>
              </a:schemeClr>
            </a:gs>
            <a:gs pos="100000">
              <a:schemeClr val="accent5">
                <a:hueOff val="-632297"/>
                <a:satOff val="26570"/>
                <a:lumOff val="-23922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CIRI-CIRI KESELAMATAN DALAMAN TERJAMIN</a:t>
          </a:r>
          <a:endParaRPr lang="en-MY" sz="16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CAA1F7-138D-4720-A320-04BB29B35361}" type="parTrans" cxnId="{AD6EE23F-FF8A-40B1-81E0-E3C6F257FDF3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3F5C8D-4F05-438A-A55D-E44AFB3BC0D3}" type="sibTrans" cxnId="{AD6EE23F-FF8A-40B1-81E0-E3C6F257FDF3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B78A6C-10EB-446C-8124-8496EC85AA93}">
      <dgm:prSet phldrT="[Text]" custT="1"/>
      <dgm:spPr>
        <a:gradFill rotWithShape="0">
          <a:gsLst>
            <a:gs pos="0">
              <a:srgbClr val="FFFF00"/>
            </a:gs>
            <a:gs pos="80000">
              <a:schemeClr val="accent5">
                <a:hueOff val="-948446"/>
                <a:satOff val="39855"/>
                <a:lumOff val="-35883"/>
                <a:alphaOff val="0"/>
                <a:shade val="93000"/>
                <a:satMod val="130000"/>
              </a:schemeClr>
            </a:gs>
            <a:gs pos="100000">
              <a:schemeClr val="accent5">
                <a:hueOff val="-948446"/>
                <a:satOff val="39855"/>
                <a:lumOff val="-35883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15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10% MARKAH PENILAIAN INDEKS AKAUNTABILITI</a:t>
          </a:r>
          <a:endParaRPr lang="en-MY" sz="15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6A4920-91E8-41D9-86AA-7F455BE136FF}" type="parTrans" cxnId="{C43DEFF1-EA22-4BA6-A54A-BAABF4B2001A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20FB06-B192-402B-9808-8A4DD6B02323}" type="sibTrans" cxnId="{C43DEFF1-EA22-4BA6-A54A-BAABF4B2001A}">
      <dgm:prSet/>
      <dgm:spPr/>
      <dgm:t>
        <a:bodyPr/>
        <a:lstStyle/>
        <a:p>
          <a:endParaRPr lang="en-MY" b="1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072D2E-B9E3-423F-8D3C-576742A9FB98}" type="pres">
      <dgm:prSet presAssocID="{7E8B5620-7DA9-4BE6-8165-D17FADA77B77}" presName="compositeShape" presStyleCnt="0">
        <dgm:presLayoutVars>
          <dgm:chMax val="7"/>
          <dgm:dir/>
          <dgm:resizeHandles val="exact"/>
        </dgm:presLayoutVars>
      </dgm:prSet>
      <dgm:spPr/>
    </dgm:pt>
    <dgm:pt modelId="{2700B3F4-1FB7-4679-8B06-990B21F04290}" type="pres">
      <dgm:prSet presAssocID="{7E8B5620-7DA9-4BE6-8165-D17FADA77B77}" presName="wedge1" presStyleLbl="node1" presStyleIdx="0" presStyleCnt="4"/>
      <dgm:spPr/>
      <dgm:t>
        <a:bodyPr/>
        <a:lstStyle/>
        <a:p>
          <a:endParaRPr lang="en-MY"/>
        </a:p>
      </dgm:t>
    </dgm:pt>
    <dgm:pt modelId="{6E8EB3F3-09E3-4F9D-A31E-0B98F9971767}" type="pres">
      <dgm:prSet presAssocID="{7E8B5620-7DA9-4BE6-8165-D17FADA77B77}" presName="dummy1a" presStyleCnt="0"/>
      <dgm:spPr/>
    </dgm:pt>
    <dgm:pt modelId="{2DE77772-3660-4EB9-BCC5-2FDD48275FA7}" type="pres">
      <dgm:prSet presAssocID="{7E8B5620-7DA9-4BE6-8165-D17FADA77B77}" presName="dummy1b" presStyleCnt="0"/>
      <dgm:spPr/>
    </dgm:pt>
    <dgm:pt modelId="{B5AFA9AE-AE0C-47A1-A8D7-8B3ED8489CAA}" type="pres">
      <dgm:prSet presAssocID="{7E8B5620-7DA9-4BE6-8165-D17FADA77B77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E3C7DA62-8F99-440D-9128-1399B0043FC9}" type="pres">
      <dgm:prSet presAssocID="{7E8B5620-7DA9-4BE6-8165-D17FADA77B77}" presName="wedge2" presStyleLbl="node1" presStyleIdx="1" presStyleCnt="4"/>
      <dgm:spPr/>
      <dgm:t>
        <a:bodyPr/>
        <a:lstStyle/>
        <a:p>
          <a:endParaRPr lang="en-MY"/>
        </a:p>
      </dgm:t>
    </dgm:pt>
    <dgm:pt modelId="{67AC16D4-C564-4744-BD72-1C5FE619E008}" type="pres">
      <dgm:prSet presAssocID="{7E8B5620-7DA9-4BE6-8165-D17FADA77B77}" presName="dummy2a" presStyleCnt="0"/>
      <dgm:spPr/>
    </dgm:pt>
    <dgm:pt modelId="{1EBF52FA-5FDF-423E-9745-5DF56041B907}" type="pres">
      <dgm:prSet presAssocID="{7E8B5620-7DA9-4BE6-8165-D17FADA77B77}" presName="dummy2b" presStyleCnt="0"/>
      <dgm:spPr/>
    </dgm:pt>
    <dgm:pt modelId="{C6B53BB9-E85B-4A4B-AA6B-B0B2C3877FB7}" type="pres">
      <dgm:prSet presAssocID="{7E8B5620-7DA9-4BE6-8165-D17FADA77B77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B9FF2B1-156D-4E3E-A943-1FC353CFC1D1}" type="pres">
      <dgm:prSet presAssocID="{7E8B5620-7DA9-4BE6-8165-D17FADA77B77}" presName="wedge3" presStyleLbl="node1" presStyleIdx="2" presStyleCnt="4"/>
      <dgm:spPr/>
      <dgm:t>
        <a:bodyPr/>
        <a:lstStyle/>
        <a:p>
          <a:endParaRPr lang="en-MY"/>
        </a:p>
      </dgm:t>
    </dgm:pt>
    <dgm:pt modelId="{97CBAA4B-1111-49F2-AD0A-A1FACB08871E}" type="pres">
      <dgm:prSet presAssocID="{7E8B5620-7DA9-4BE6-8165-D17FADA77B77}" presName="dummy3a" presStyleCnt="0"/>
      <dgm:spPr/>
    </dgm:pt>
    <dgm:pt modelId="{28E2303B-28D3-4974-AFA9-FB070B79B7E5}" type="pres">
      <dgm:prSet presAssocID="{7E8B5620-7DA9-4BE6-8165-D17FADA77B77}" presName="dummy3b" presStyleCnt="0"/>
      <dgm:spPr/>
    </dgm:pt>
    <dgm:pt modelId="{94DD1BEE-AED2-42F5-98C4-2FC74381B913}" type="pres">
      <dgm:prSet presAssocID="{7E8B5620-7DA9-4BE6-8165-D17FADA77B77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0C7A6BD-C3A1-4D36-AC4B-7CE4763B59D9}" type="pres">
      <dgm:prSet presAssocID="{7E8B5620-7DA9-4BE6-8165-D17FADA77B77}" presName="wedge4" presStyleLbl="node1" presStyleIdx="3" presStyleCnt="4"/>
      <dgm:spPr/>
      <dgm:t>
        <a:bodyPr/>
        <a:lstStyle/>
        <a:p>
          <a:endParaRPr lang="en-MY"/>
        </a:p>
      </dgm:t>
    </dgm:pt>
    <dgm:pt modelId="{908508D9-F4F7-46B8-9A4C-55C6F230B3D3}" type="pres">
      <dgm:prSet presAssocID="{7E8B5620-7DA9-4BE6-8165-D17FADA77B77}" presName="dummy4a" presStyleCnt="0"/>
      <dgm:spPr/>
    </dgm:pt>
    <dgm:pt modelId="{F395D426-0E1F-47D0-9240-5DA11DA4084B}" type="pres">
      <dgm:prSet presAssocID="{7E8B5620-7DA9-4BE6-8165-D17FADA77B77}" presName="dummy4b" presStyleCnt="0"/>
      <dgm:spPr/>
    </dgm:pt>
    <dgm:pt modelId="{4A374325-8943-4DD8-BCD1-1E8700B35492}" type="pres">
      <dgm:prSet presAssocID="{7E8B5620-7DA9-4BE6-8165-D17FADA77B77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AF88279-FB29-4391-A285-DDBB8597877E}" type="pres">
      <dgm:prSet presAssocID="{8959526B-2F3D-41AE-99B9-BD565B1A1F9F}" presName="arrowWedge1" presStyleLbl="fgSibTrans2D1" presStyleIdx="0" presStyleCnt="4"/>
      <dgm:spPr/>
    </dgm:pt>
    <dgm:pt modelId="{57E17DDA-399C-4BAC-9377-6CB14EEBB0C6}" type="pres">
      <dgm:prSet presAssocID="{0F2D6122-39EF-4D78-AAFB-C1A450E313CB}" presName="arrowWedge2" presStyleLbl="fgSibTrans2D1" presStyleIdx="1" presStyleCnt="4"/>
      <dgm:spPr/>
    </dgm:pt>
    <dgm:pt modelId="{9E9996D0-9D01-4CBC-9046-53778A5D9E06}" type="pres">
      <dgm:prSet presAssocID="{443F5C8D-4F05-438A-A55D-E44AFB3BC0D3}" presName="arrowWedge3" presStyleLbl="fgSibTrans2D1" presStyleIdx="2" presStyleCnt="4"/>
      <dgm:spPr/>
    </dgm:pt>
    <dgm:pt modelId="{95841ED4-2503-43CD-94F6-A5F60CF2C5F2}" type="pres">
      <dgm:prSet presAssocID="{1F20FB06-B192-402B-9808-8A4DD6B02323}" presName="arrowWedge4" presStyleLbl="fgSibTrans2D1" presStyleIdx="3" presStyleCnt="4"/>
      <dgm:spPr/>
    </dgm:pt>
  </dgm:ptLst>
  <dgm:cxnLst>
    <dgm:cxn modelId="{997FF583-77C5-4DFB-B885-A01A73DE1CF8}" type="presOf" srcId="{E6951CB4-2090-4F97-B301-393FC6DBD258}" destId="{E3C7DA62-8F99-440D-9128-1399B0043FC9}" srcOrd="0" destOrd="0" presId="urn:microsoft.com/office/officeart/2005/8/layout/cycle8"/>
    <dgm:cxn modelId="{AD6EE23F-FF8A-40B1-81E0-E3C6F257FDF3}" srcId="{7E8B5620-7DA9-4BE6-8165-D17FADA77B77}" destId="{4F9CAC83-B870-4772-8523-4BDA99994653}" srcOrd="2" destOrd="0" parTransId="{B0CAA1F7-138D-4720-A320-04BB29B35361}" sibTransId="{443F5C8D-4F05-438A-A55D-E44AFB3BC0D3}"/>
    <dgm:cxn modelId="{CD11EF49-BC77-4FC6-9E75-8B759D9BFC64}" type="presOf" srcId="{D4B78A6C-10EB-446C-8124-8496EC85AA93}" destId="{4A374325-8943-4DD8-BCD1-1E8700B35492}" srcOrd="1" destOrd="0" presId="urn:microsoft.com/office/officeart/2005/8/layout/cycle8"/>
    <dgm:cxn modelId="{4BFD2F1B-616C-4D2F-BD27-12BCDEF4859F}" type="presOf" srcId="{E6951CB4-2090-4F97-B301-393FC6DBD258}" destId="{C6B53BB9-E85B-4A4B-AA6B-B0B2C3877FB7}" srcOrd="1" destOrd="0" presId="urn:microsoft.com/office/officeart/2005/8/layout/cycle8"/>
    <dgm:cxn modelId="{8ADAE835-370E-48D9-B21E-AD702A28B057}" type="presOf" srcId="{D4B78A6C-10EB-446C-8124-8496EC85AA93}" destId="{30C7A6BD-C3A1-4D36-AC4B-7CE4763B59D9}" srcOrd="0" destOrd="0" presId="urn:microsoft.com/office/officeart/2005/8/layout/cycle8"/>
    <dgm:cxn modelId="{06839452-0E9A-4879-A983-189A4F6D0962}" type="presOf" srcId="{93BAEFCE-8506-47B4-BEB3-A2BE02B00270}" destId="{B5AFA9AE-AE0C-47A1-A8D7-8B3ED8489CAA}" srcOrd="1" destOrd="0" presId="urn:microsoft.com/office/officeart/2005/8/layout/cycle8"/>
    <dgm:cxn modelId="{EEE299EF-F878-4A3C-A0CC-4308291C09F6}" type="presOf" srcId="{7E8B5620-7DA9-4BE6-8165-D17FADA77B77}" destId="{6D072D2E-B9E3-423F-8D3C-576742A9FB98}" srcOrd="0" destOrd="0" presId="urn:microsoft.com/office/officeart/2005/8/layout/cycle8"/>
    <dgm:cxn modelId="{D5D228E9-FC5A-4D72-8BD8-BE8296DEC757}" srcId="{7E8B5620-7DA9-4BE6-8165-D17FADA77B77}" destId="{93BAEFCE-8506-47B4-BEB3-A2BE02B00270}" srcOrd="0" destOrd="0" parTransId="{508DF1C3-9791-472F-8C60-0C455BD0C6A0}" sibTransId="{8959526B-2F3D-41AE-99B9-BD565B1A1F9F}"/>
    <dgm:cxn modelId="{789CB620-AFC3-4E9D-9173-833611D21EE0}" type="presOf" srcId="{4F9CAC83-B870-4772-8523-4BDA99994653}" destId="{BB9FF2B1-156D-4E3E-A943-1FC353CFC1D1}" srcOrd="0" destOrd="0" presId="urn:microsoft.com/office/officeart/2005/8/layout/cycle8"/>
    <dgm:cxn modelId="{4C98ABED-8E31-4FB3-BB82-658DF7C498D2}" type="presOf" srcId="{93BAEFCE-8506-47B4-BEB3-A2BE02B00270}" destId="{2700B3F4-1FB7-4679-8B06-990B21F04290}" srcOrd="0" destOrd="0" presId="urn:microsoft.com/office/officeart/2005/8/layout/cycle8"/>
    <dgm:cxn modelId="{C43DEFF1-EA22-4BA6-A54A-BAABF4B2001A}" srcId="{7E8B5620-7DA9-4BE6-8165-D17FADA77B77}" destId="{D4B78A6C-10EB-446C-8124-8496EC85AA93}" srcOrd="3" destOrd="0" parTransId="{2E6A4920-91E8-41D9-86AA-7F455BE136FF}" sibTransId="{1F20FB06-B192-402B-9808-8A4DD6B02323}"/>
    <dgm:cxn modelId="{C8379244-B950-4A10-A34E-E2845F253E79}" srcId="{7E8B5620-7DA9-4BE6-8165-D17FADA77B77}" destId="{E6951CB4-2090-4F97-B301-393FC6DBD258}" srcOrd="1" destOrd="0" parTransId="{A06FEF83-7843-40E2-BFB0-662DD6B4F82D}" sibTransId="{0F2D6122-39EF-4D78-AAFB-C1A450E313CB}"/>
    <dgm:cxn modelId="{13D2BC4A-E8CC-43E9-A7DC-2A4F8DB75A72}" type="presOf" srcId="{4F9CAC83-B870-4772-8523-4BDA99994653}" destId="{94DD1BEE-AED2-42F5-98C4-2FC74381B913}" srcOrd="1" destOrd="0" presId="urn:microsoft.com/office/officeart/2005/8/layout/cycle8"/>
    <dgm:cxn modelId="{C86A06A0-7F36-499E-B949-8889D6107BB4}" type="presParOf" srcId="{6D072D2E-B9E3-423F-8D3C-576742A9FB98}" destId="{2700B3F4-1FB7-4679-8B06-990B21F04290}" srcOrd="0" destOrd="0" presId="urn:microsoft.com/office/officeart/2005/8/layout/cycle8"/>
    <dgm:cxn modelId="{E305F4A4-4AF0-401E-BBBF-BA0FFCD69153}" type="presParOf" srcId="{6D072D2E-B9E3-423F-8D3C-576742A9FB98}" destId="{6E8EB3F3-09E3-4F9D-A31E-0B98F9971767}" srcOrd="1" destOrd="0" presId="urn:microsoft.com/office/officeart/2005/8/layout/cycle8"/>
    <dgm:cxn modelId="{C16066E8-C053-4990-8AC7-B8A8155D7030}" type="presParOf" srcId="{6D072D2E-B9E3-423F-8D3C-576742A9FB98}" destId="{2DE77772-3660-4EB9-BCC5-2FDD48275FA7}" srcOrd="2" destOrd="0" presId="urn:microsoft.com/office/officeart/2005/8/layout/cycle8"/>
    <dgm:cxn modelId="{6EBD128E-7B60-439D-B358-3886C20BEE55}" type="presParOf" srcId="{6D072D2E-B9E3-423F-8D3C-576742A9FB98}" destId="{B5AFA9AE-AE0C-47A1-A8D7-8B3ED8489CAA}" srcOrd="3" destOrd="0" presId="urn:microsoft.com/office/officeart/2005/8/layout/cycle8"/>
    <dgm:cxn modelId="{7CB4F11C-8F64-4813-B1F8-759B17B34973}" type="presParOf" srcId="{6D072D2E-B9E3-423F-8D3C-576742A9FB98}" destId="{E3C7DA62-8F99-440D-9128-1399B0043FC9}" srcOrd="4" destOrd="0" presId="urn:microsoft.com/office/officeart/2005/8/layout/cycle8"/>
    <dgm:cxn modelId="{AD9F89F0-2108-40DF-9E09-DC9CE743B033}" type="presParOf" srcId="{6D072D2E-B9E3-423F-8D3C-576742A9FB98}" destId="{67AC16D4-C564-4744-BD72-1C5FE619E008}" srcOrd="5" destOrd="0" presId="urn:microsoft.com/office/officeart/2005/8/layout/cycle8"/>
    <dgm:cxn modelId="{4D6ED1B7-B731-40F4-A595-FF2121416F25}" type="presParOf" srcId="{6D072D2E-B9E3-423F-8D3C-576742A9FB98}" destId="{1EBF52FA-5FDF-423E-9745-5DF56041B907}" srcOrd="6" destOrd="0" presId="urn:microsoft.com/office/officeart/2005/8/layout/cycle8"/>
    <dgm:cxn modelId="{90B1F936-10BC-498C-892F-A98A361FE6BF}" type="presParOf" srcId="{6D072D2E-B9E3-423F-8D3C-576742A9FB98}" destId="{C6B53BB9-E85B-4A4B-AA6B-B0B2C3877FB7}" srcOrd="7" destOrd="0" presId="urn:microsoft.com/office/officeart/2005/8/layout/cycle8"/>
    <dgm:cxn modelId="{8651763B-815E-4386-8DA6-93AED162BF13}" type="presParOf" srcId="{6D072D2E-B9E3-423F-8D3C-576742A9FB98}" destId="{BB9FF2B1-156D-4E3E-A943-1FC353CFC1D1}" srcOrd="8" destOrd="0" presId="urn:microsoft.com/office/officeart/2005/8/layout/cycle8"/>
    <dgm:cxn modelId="{5D4505C3-C4C5-4187-AA50-7B4C3D681CD6}" type="presParOf" srcId="{6D072D2E-B9E3-423F-8D3C-576742A9FB98}" destId="{97CBAA4B-1111-49F2-AD0A-A1FACB08871E}" srcOrd="9" destOrd="0" presId="urn:microsoft.com/office/officeart/2005/8/layout/cycle8"/>
    <dgm:cxn modelId="{EC66C184-BD27-47F5-945D-64DB8CAE5EDB}" type="presParOf" srcId="{6D072D2E-B9E3-423F-8D3C-576742A9FB98}" destId="{28E2303B-28D3-4974-AFA9-FB070B79B7E5}" srcOrd="10" destOrd="0" presId="urn:microsoft.com/office/officeart/2005/8/layout/cycle8"/>
    <dgm:cxn modelId="{CB0D9C91-66BC-4655-A99F-7AAFB3D09680}" type="presParOf" srcId="{6D072D2E-B9E3-423F-8D3C-576742A9FB98}" destId="{94DD1BEE-AED2-42F5-98C4-2FC74381B913}" srcOrd="11" destOrd="0" presId="urn:microsoft.com/office/officeart/2005/8/layout/cycle8"/>
    <dgm:cxn modelId="{42214CAC-32A5-46B9-BEC4-C48FDB4B190B}" type="presParOf" srcId="{6D072D2E-B9E3-423F-8D3C-576742A9FB98}" destId="{30C7A6BD-C3A1-4D36-AC4B-7CE4763B59D9}" srcOrd="12" destOrd="0" presId="urn:microsoft.com/office/officeart/2005/8/layout/cycle8"/>
    <dgm:cxn modelId="{D4D3ADBC-0C22-4F29-8AFD-16479687C6F7}" type="presParOf" srcId="{6D072D2E-B9E3-423F-8D3C-576742A9FB98}" destId="{908508D9-F4F7-46B8-9A4C-55C6F230B3D3}" srcOrd="13" destOrd="0" presId="urn:microsoft.com/office/officeart/2005/8/layout/cycle8"/>
    <dgm:cxn modelId="{F0D1DAD2-D825-4569-A5ED-25601FADE437}" type="presParOf" srcId="{6D072D2E-B9E3-423F-8D3C-576742A9FB98}" destId="{F395D426-0E1F-47D0-9240-5DA11DA4084B}" srcOrd="14" destOrd="0" presId="urn:microsoft.com/office/officeart/2005/8/layout/cycle8"/>
    <dgm:cxn modelId="{8DEABDC4-0628-48C6-A25C-07EFAA805B37}" type="presParOf" srcId="{6D072D2E-B9E3-423F-8D3C-576742A9FB98}" destId="{4A374325-8943-4DD8-BCD1-1E8700B35492}" srcOrd="15" destOrd="0" presId="urn:microsoft.com/office/officeart/2005/8/layout/cycle8"/>
    <dgm:cxn modelId="{E9B209C9-9081-4F4F-9586-B3C4C8FB117B}" type="presParOf" srcId="{6D072D2E-B9E3-423F-8D3C-576742A9FB98}" destId="{8AF88279-FB29-4391-A285-DDBB8597877E}" srcOrd="16" destOrd="0" presId="urn:microsoft.com/office/officeart/2005/8/layout/cycle8"/>
    <dgm:cxn modelId="{89222C53-DCFA-4004-A70A-3421E1DAF547}" type="presParOf" srcId="{6D072D2E-B9E3-423F-8D3C-576742A9FB98}" destId="{57E17DDA-399C-4BAC-9377-6CB14EEBB0C6}" srcOrd="17" destOrd="0" presId="urn:microsoft.com/office/officeart/2005/8/layout/cycle8"/>
    <dgm:cxn modelId="{815CD8A9-94D8-4847-9D19-D82FAF32C049}" type="presParOf" srcId="{6D072D2E-B9E3-423F-8D3C-576742A9FB98}" destId="{9E9996D0-9D01-4CBC-9046-53778A5D9E06}" srcOrd="18" destOrd="0" presId="urn:microsoft.com/office/officeart/2005/8/layout/cycle8"/>
    <dgm:cxn modelId="{BE007496-B4A2-4A34-86BB-D9D01C1A3BAF}" type="presParOf" srcId="{6D072D2E-B9E3-423F-8D3C-576742A9FB98}" destId="{95841ED4-2503-43CD-94F6-A5F60CF2C5F2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DB7F43-690B-4C60-B492-D72A3441C262}" type="doc">
      <dgm:prSet loTypeId="urn:microsoft.com/office/officeart/2005/8/layout/arrow2" loCatId="process" qsTypeId="urn:microsoft.com/office/officeart/2005/8/quickstyle/3d9" qsCatId="3D" csTypeId="urn:microsoft.com/office/officeart/2005/8/colors/colorful4" csCatId="colorful" phldr="1"/>
      <dgm:spPr/>
    </dgm:pt>
    <dgm:pt modelId="{AC11C47D-0603-46CC-A784-76EE618AA3FC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PKPA 1/1996</a:t>
          </a:r>
          <a:endParaRPr lang="en-MY" b="1" dirty="0">
            <a:solidFill>
              <a:srgbClr val="000000"/>
            </a:solidFill>
          </a:endParaRPr>
        </a:p>
      </dgm:t>
    </dgm:pt>
    <dgm:pt modelId="{10DC8EB2-2BE6-44BE-93BD-DC7106B3630C}" type="parTrans" cxnId="{19B1169D-8449-46CB-B719-5A00005E7A72}">
      <dgm:prSet/>
      <dgm:spPr/>
      <dgm:t>
        <a:bodyPr/>
        <a:lstStyle/>
        <a:p>
          <a:endParaRPr lang="en-MY"/>
        </a:p>
      </dgm:t>
    </dgm:pt>
    <dgm:pt modelId="{C0830B07-06B3-4008-975C-A4C2C7144693}" type="sibTrans" cxnId="{19B1169D-8449-46CB-B719-5A00005E7A72}">
      <dgm:prSet/>
      <dgm:spPr/>
      <dgm:t>
        <a:bodyPr/>
        <a:lstStyle/>
        <a:p>
          <a:endParaRPr lang="en-MY"/>
        </a:p>
      </dgm:t>
    </dgm:pt>
    <dgm:pt modelId="{CC52B1BF-5644-433D-A07C-9724E834DBD1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PKPA 1/2007</a:t>
          </a:r>
          <a:endParaRPr lang="en-MY" b="1" dirty="0">
            <a:solidFill>
              <a:srgbClr val="000000"/>
            </a:solidFill>
          </a:endParaRPr>
        </a:p>
      </dgm:t>
    </dgm:pt>
    <dgm:pt modelId="{17892649-CFEB-40A9-838D-3304144EF259}" type="parTrans" cxnId="{7A1B69F4-3028-4D52-913D-1D598D0BC7B8}">
      <dgm:prSet/>
      <dgm:spPr/>
      <dgm:t>
        <a:bodyPr/>
        <a:lstStyle/>
        <a:p>
          <a:endParaRPr lang="en-MY"/>
        </a:p>
      </dgm:t>
    </dgm:pt>
    <dgm:pt modelId="{71DC26F3-8B26-4296-98FE-D16889B1EDDF}" type="sibTrans" cxnId="{7A1B69F4-3028-4D52-913D-1D598D0BC7B8}">
      <dgm:prSet/>
      <dgm:spPr/>
      <dgm:t>
        <a:bodyPr/>
        <a:lstStyle/>
        <a:p>
          <a:endParaRPr lang="en-MY"/>
        </a:p>
      </dgm:t>
    </dgm:pt>
    <dgm:pt modelId="{E4E82F6F-8D8F-4470-920E-F09624D56D1D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PKPA 1/2011</a:t>
          </a:r>
          <a:endParaRPr lang="en-MY" b="1" dirty="0">
            <a:solidFill>
              <a:srgbClr val="000000"/>
            </a:solidFill>
          </a:endParaRPr>
        </a:p>
      </dgm:t>
    </dgm:pt>
    <dgm:pt modelId="{B716DBFA-8845-4F91-A06E-27F079375764}" type="parTrans" cxnId="{96CC7ECC-95EB-48FE-81D6-32CAD4C37EF7}">
      <dgm:prSet/>
      <dgm:spPr/>
      <dgm:t>
        <a:bodyPr/>
        <a:lstStyle/>
        <a:p>
          <a:endParaRPr lang="en-MY"/>
        </a:p>
      </dgm:t>
    </dgm:pt>
    <dgm:pt modelId="{2E6FF758-38BA-4E81-9475-31964D3AA830}" type="sibTrans" cxnId="{96CC7ECC-95EB-48FE-81D6-32CAD4C37EF7}">
      <dgm:prSet/>
      <dgm:spPr/>
      <dgm:t>
        <a:bodyPr/>
        <a:lstStyle/>
        <a:p>
          <a:endParaRPr lang="en-MY"/>
        </a:p>
      </dgm:t>
    </dgm:pt>
    <dgm:pt modelId="{1273B48E-F86B-48BC-A652-71DC7E5E31C1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SPANM 6/2014</a:t>
          </a:r>
          <a:endParaRPr lang="en-MY" b="1" dirty="0">
            <a:solidFill>
              <a:srgbClr val="000000"/>
            </a:solidFill>
          </a:endParaRPr>
        </a:p>
      </dgm:t>
    </dgm:pt>
    <dgm:pt modelId="{E2AE5F93-7318-4736-BF4F-7550D993D13C}" type="parTrans" cxnId="{05CDE707-CC29-4B2A-AAFB-180EABBEACC7}">
      <dgm:prSet/>
      <dgm:spPr/>
      <dgm:t>
        <a:bodyPr/>
        <a:lstStyle/>
        <a:p>
          <a:endParaRPr lang="en-MY"/>
        </a:p>
      </dgm:t>
    </dgm:pt>
    <dgm:pt modelId="{F6F24868-79D0-4DBA-AC9E-2CD14A423BAF}" type="sibTrans" cxnId="{05CDE707-CC29-4B2A-AAFB-180EABBEACC7}">
      <dgm:prSet/>
      <dgm:spPr/>
      <dgm:t>
        <a:bodyPr/>
        <a:lstStyle/>
        <a:p>
          <a:endParaRPr lang="en-MY"/>
        </a:p>
      </dgm:t>
    </dgm:pt>
    <dgm:pt modelId="{FBF09F0D-6356-4B2D-9128-B93A8F91AEC2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SPANM 2/2015</a:t>
          </a:r>
          <a:endParaRPr lang="en-MY" b="1" dirty="0">
            <a:solidFill>
              <a:srgbClr val="000000"/>
            </a:solidFill>
          </a:endParaRPr>
        </a:p>
      </dgm:t>
    </dgm:pt>
    <dgm:pt modelId="{606E84CB-D50F-45A9-9DCB-6D898A217957}" type="parTrans" cxnId="{09350194-BEB5-46B6-AB0E-A85993471A94}">
      <dgm:prSet/>
      <dgm:spPr/>
      <dgm:t>
        <a:bodyPr/>
        <a:lstStyle/>
        <a:p>
          <a:endParaRPr lang="en-MY"/>
        </a:p>
      </dgm:t>
    </dgm:pt>
    <dgm:pt modelId="{C06525CE-A4E4-4352-8E1C-880828BD0811}" type="sibTrans" cxnId="{09350194-BEB5-46B6-AB0E-A85993471A94}">
      <dgm:prSet/>
      <dgm:spPr/>
      <dgm:t>
        <a:bodyPr/>
        <a:lstStyle/>
        <a:p>
          <a:endParaRPr lang="en-MY"/>
        </a:p>
      </dgm:t>
    </dgm:pt>
    <dgm:pt modelId="{7A6B10A2-BAA7-4906-A716-7D38B8E719E6}" type="pres">
      <dgm:prSet presAssocID="{42DB7F43-690B-4C60-B492-D72A3441C262}" presName="arrowDiagram" presStyleCnt="0">
        <dgm:presLayoutVars>
          <dgm:chMax val="5"/>
          <dgm:dir/>
          <dgm:resizeHandles val="exact"/>
        </dgm:presLayoutVars>
      </dgm:prSet>
      <dgm:spPr/>
    </dgm:pt>
    <dgm:pt modelId="{CC74A008-4372-4600-B17B-D309E7068290}" type="pres">
      <dgm:prSet presAssocID="{42DB7F43-690B-4C60-B492-D72A3441C262}" presName="arrow" presStyleLbl="bgShp" presStyleIdx="0" presStyleCnt="1"/>
      <dgm:spPr/>
    </dgm:pt>
    <dgm:pt modelId="{F43AAF45-22C2-47B9-8374-7B718A6E882C}" type="pres">
      <dgm:prSet presAssocID="{42DB7F43-690B-4C60-B492-D72A3441C262}" presName="arrowDiagram5" presStyleCnt="0"/>
      <dgm:spPr/>
    </dgm:pt>
    <dgm:pt modelId="{8B6F4825-858E-466B-87CF-073EC5FF6235}" type="pres">
      <dgm:prSet presAssocID="{AC11C47D-0603-46CC-A784-76EE618AA3FC}" presName="bullet5a" presStyleLbl="node1" presStyleIdx="0" presStyleCnt="5"/>
      <dgm:spPr/>
    </dgm:pt>
    <dgm:pt modelId="{0D35436B-4918-44CA-8716-6F7EF653625D}" type="pres">
      <dgm:prSet presAssocID="{AC11C47D-0603-46CC-A784-76EE618AA3FC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A7DD6CA-63A2-4437-A4E2-76FE4F17FD24}" type="pres">
      <dgm:prSet presAssocID="{CC52B1BF-5644-433D-A07C-9724E834DBD1}" presName="bullet5b" presStyleLbl="node1" presStyleIdx="1" presStyleCnt="5"/>
      <dgm:spPr/>
    </dgm:pt>
    <dgm:pt modelId="{C28244C6-4894-426A-B057-DBC80D23D2AB}" type="pres">
      <dgm:prSet presAssocID="{CC52B1BF-5644-433D-A07C-9724E834DBD1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E9E1669E-DAE6-473C-A5D5-64D621D519F6}" type="pres">
      <dgm:prSet presAssocID="{E4E82F6F-8D8F-4470-920E-F09624D56D1D}" presName="bullet5c" presStyleLbl="node1" presStyleIdx="2" presStyleCnt="5"/>
      <dgm:spPr/>
    </dgm:pt>
    <dgm:pt modelId="{009FC1F1-BA29-496B-97AC-CA8265B3DA1C}" type="pres">
      <dgm:prSet presAssocID="{E4E82F6F-8D8F-4470-920E-F09624D56D1D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66AA07B8-DD9E-45B2-9403-414163059A27}" type="pres">
      <dgm:prSet presAssocID="{1273B48E-F86B-48BC-A652-71DC7E5E31C1}" presName="bullet5d" presStyleLbl="node1" presStyleIdx="3" presStyleCnt="5"/>
      <dgm:spPr/>
    </dgm:pt>
    <dgm:pt modelId="{01B81446-1052-4476-A134-70A8ED900A8E}" type="pres">
      <dgm:prSet presAssocID="{1273B48E-F86B-48BC-A652-71DC7E5E31C1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D25BD86-E67A-4D3C-AD8F-32A1A56F2B65}" type="pres">
      <dgm:prSet presAssocID="{FBF09F0D-6356-4B2D-9128-B93A8F91AEC2}" presName="bullet5e" presStyleLbl="node1" presStyleIdx="4" presStyleCnt="5"/>
      <dgm:spPr/>
    </dgm:pt>
    <dgm:pt modelId="{CF0719C4-81C8-469E-B2ED-BE329DB2D31A}" type="pres">
      <dgm:prSet presAssocID="{FBF09F0D-6356-4B2D-9128-B93A8F91AEC2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BD1B5419-7190-447E-8FA5-09C67F2E5EF1}" type="presOf" srcId="{CC52B1BF-5644-433D-A07C-9724E834DBD1}" destId="{C28244C6-4894-426A-B057-DBC80D23D2AB}" srcOrd="0" destOrd="0" presId="urn:microsoft.com/office/officeart/2005/8/layout/arrow2"/>
    <dgm:cxn modelId="{7FFAAC43-14A8-408E-A872-EC4A006EBEEF}" type="presOf" srcId="{1273B48E-F86B-48BC-A652-71DC7E5E31C1}" destId="{01B81446-1052-4476-A134-70A8ED900A8E}" srcOrd="0" destOrd="0" presId="urn:microsoft.com/office/officeart/2005/8/layout/arrow2"/>
    <dgm:cxn modelId="{F11E5668-3237-46FA-8B9A-6D081559D2F5}" type="presOf" srcId="{FBF09F0D-6356-4B2D-9128-B93A8F91AEC2}" destId="{CF0719C4-81C8-469E-B2ED-BE329DB2D31A}" srcOrd="0" destOrd="0" presId="urn:microsoft.com/office/officeart/2005/8/layout/arrow2"/>
    <dgm:cxn modelId="{19B1169D-8449-46CB-B719-5A00005E7A72}" srcId="{42DB7F43-690B-4C60-B492-D72A3441C262}" destId="{AC11C47D-0603-46CC-A784-76EE618AA3FC}" srcOrd="0" destOrd="0" parTransId="{10DC8EB2-2BE6-44BE-93BD-DC7106B3630C}" sibTransId="{C0830B07-06B3-4008-975C-A4C2C7144693}"/>
    <dgm:cxn modelId="{C59154C5-F9B8-4001-BBAD-7CB49DBB47F5}" type="presOf" srcId="{AC11C47D-0603-46CC-A784-76EE618AA3FC}" destId="{0D35436B-4918-44CA-8716-6F7EF653625D}" srcOrd="0" destOrd="0" presId="urn:microsoft.com/office/officeart/2005/8/layout/arrow2"/>
    <dgm:cxn modelId="{8AE92892-CA0B-4FE3-BB38-8406FED89627}" type="presOf" srcId="{E4E82F6F-8D8F-4470-920E-F09624D56D1D}" destId="{009FC1F1-BA29-496B-97AC-CA8265B3DA1C}" srcOrd="0" destOrd="0" presId="urn:microsoft.com/office/officeart/2005/8/layout/arrow2"/>
    <dgm:cxn modelId="{05CDE707-CC29-4B2A-AAFB-180EABBEACC7}" srcId="{42DB7F43-690B-4C60-B492-D72A3441C262}" destId="{1273B48E-F86B-48BC-A652-71DC7E5E31C1}" srcOrd="3" destOrd="0" parTransId="{E2AE5F93-7318-4736-BF4F-7550D993D13C}" sibTransId="{F6F24868-79D0-4DBA-AC9E-2CD14A423BAF}"/>
    <dgm:cxn modelId="{BA15E34C-97BA-4BFB-8C1F-8BBC6DD7B6D5}" type="presOf" srcId="{42DB7F43-690B-4C60-B492-D72A3441C262}" destId="{7A6B10A2-BAA7-4906-A716-7D38B8E719E6}" srcOrd="0" destOrd="0" presId="urn:microsoft.com/office/officeart/2005/8/layout/arrow2"/>
    <dgm:cxn modelId="{7A1B69F4-3028-4D52-913D-1D598D0BC7B8}" srcId="{42DB7F43-690B-4C60-B492-D72A3441C262}" destId="{CC52B1BF-5644-433D-A07C-9724E834DBD1}" srcOrd="1" destOrd="0" parTransId="{17892649-CFEB-40A9-838D-3304144EF259}" sibTransId="{71DC26F3-8B26-4296-98FE-D16889B1EDDF}"/>
    <dgm:cxn modelId="{09350194-BEB5-46B6-AB0E-A85993471A94}" srcId="{42DB7F43-690B-4C60-B492-D72A3441C262}" destId="{FBF09F0D-6356-4B2D-9128-B93A8F91AEC2}" srcOrd="4" destOrd="0" parTransId="{606E84CB-D50F-45A9-9DCB-6D898A217957}" sibTransId="{C06525CE-A4E4-4352-8E1C-880828BD0811}"/>
    <dgm:cxn modelId="{96CC7ECC-95EB-48FE-81D6-32CAD4C37EF7}" srcId="{42DB7F43-690B-4C60-B492-D72A3441C262}" destId="{E4E82F6F-8D8F-4470-920E-F09624D56D1D}" srcOrd="2" destOrd="0" parTransId="{B716DBFA-8845-4F91-A06E-27F079375764}" sibTransId="{2E6FF758-38BA-4E81-9475-31964D3AA830}"/>
    <dgm:cxn modelId="{C1999C5B-F8B3-4DF1-9151-874A65F1CAA4}" type="presParOf" srcId="{7A6B10A2-BAA7-4906-A716-7D38B8E719E6}" destId="{CC74A008-4372-4600-B17B-D309E7068290}" srcOrd="0" destOrd="0" presId="urn:microsoft.com/office/officeart/2005/8/layout/arrow2"/>
    <dgm:cxn modelId="{EEC9DDB8-0607-4720-AD59-DA0A1B0BF2AC}" type="presParOf" srcId="{7A6B10A2-BAA7-4906-A716-7D38B8E719E6}" destId="{F43AAF45-22C2-47B9-8374-7B718A6E882C}" srcOrd="1" destOrd="0" presId="urn:microsoft.com/office/officeart/2005/8/layout/arrow2"/>
    <dgm:cxn modelId="{CE8C074F-530B-4ED5-BC34-4E97E177A8EE}" type="presParOf" srcId="{F43AAF45-22C2-47B9-8374-7B718A6E882C}" destId="{8B6F4825-858E-466B-87CF-073EC5FF6235}" srcOrd="0" destOrd="0" presId="urn:microsoft.com/office/officeart/2005/8/layout/arrow2"/>
    <dgm:cxn modelId="{F314BD46-EB16-442E-8B11-23970AFE2F85}" type="presParOf" srcId="{F43AAF45-22C2-47B9-8374-7B718A6E882C}" destId="{0D35436B-4918-44CA-8716-6F7EF653625D}" srcOrd="1" destOrd="0" presId="urn:microsoft.com/office/officeart/2005/8/layout/arrow2"/>
    <dgm:cxn modelId="{FBFE68B5-271A-4710-91EE-DA46C8B999E2}" type="presParOf" srcId="{F43AAF45-22C2-47B9-8374-7B718A6E882C}" destId="{8A7DD6CA-63A2-4437-A4E2-76FE4F17FD24}" srcOrd="2" destOrd="0" presId="urn:microsoft.com/office/officeart/2005/8/layout/arrow2"/>
    <dgm:cxn modelId="{1CAC71EC-A524-45B7-AD06-81169838109B}" type="presParOf" srcId="{F43AAF45-22C2-47B9-8374-7B718A6E882C}" destId="{C28244C6-4894-426A-B057-DBC80D23D2AB}" srcOrd="3" destOrd="0" presId="urn:microsoft.com/office/officeart/2005/8/layout/arrow2"/>
    <dgm:cxn modelId="{9D57759B-91E5-4412-862A-657D0D1C228E}" type="presParOf" srcId="{F43AAF45-22C2-47B9-8374-7B718A6E882C}" destId="{E9E1669E-DAE6-473C-A5D5-64D621D519F6}" srcOrd="4" destOrd="0" presId="urn:microsoft.com/office/officeart/2005/8/layout/arrow2"/>
    <dgm:cxn modelId="{6942AB88-068D-4375-AC65-7092817A998F}" type="presParOf" srcId="{F43AAF45-22C2-47B9-8374-7B718A6E882C}" destId="{009FC1F1-BA29-496B-97AC-CA8265B3DA1C}" srcOrd="5" destOrd="0" presId="urn:microsoft.com/office/officeart/2005/8/layout/arrow2"/>
    <dgm:cxn modelId="{4939EFDE-FAFD-41BC-A691-9E3E4D1DE139}" type="presParOf" srcId="{F43AAF45-22C2-47B9-8374-7B718A6E882C}" destId="{66AA07B8-DD9E-45B2-9403-414163059A27}" srcOrd="6" destOrd="0" presId="urn:microsoft.com/office/officeart/2005/8/layout/arrow2"/>
    <dgm:cxn modelId="{0D75351E-4422-4956-BF5E-122C34CD63B2}" type="presParOf" srcId="{F43AAF45-22C2-47B9-8374-7B718A6E882C}" destId="{01B81446-1052-4476-A134-70A8ED900A8E}" srcOrd="7" destOrd="0" presId="urn:microsoft.com/office/officeart/2005/8/layout/arrow2"/>
    <dgm:cxn modelId="{67167C9F-FF98-43B5-83D4-45ABEC548924}" type="presParOf" srcId="{F43AAF45-22C2-47B9-8374-7B718A6E882C}" destId="{3D25BD86-E67A-4D3C-AD8F-32A1A56F2B65}" srcOrd="8" destOrd="0" presId="urn:microsoft.com/office/officeart/2005/8/layout/arrow2"/>
    <dgm:cxn modelId="{D7D7CB0B-09D4-4063-B39B-4C19143E7B91}" type="presParOf" srcId="{F43AAF45-22C2-47B9-8374-7B718A6E882C}" destId="{CF0719C4-81C8-469E-B2ED-BE329DB2D31A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0496879-76BE-4E3A-AFCE-C28CE0D3A950}" type="doc">
      <dgm:prSet loTypeId="urn:microsoft.com/office/officeart/2005/8/layout/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5443AFF1-F77C-4A92-92B9-50CB5B1879BC}">
      <dgm:prSet phldrT="[Text]"/>
      <dgm:spPr>
        <a:gradFill rotWithShape="0">
          <a:gsLst>
            <a:gs pos="0">
              <a:srgbClr val="FFFF00"/>
            </a:gs>
            <a:gs pos="80000">
              <a:schemeClr val="accent5">
                <a:hueOff val="-875489"/>
                <a:satOff val="36789"/>
                <a:lumOff val="-33123"/>
                <a:alphaOff val="0"/>
                <a:shade val="93000"/>
                <a:satMod val="130000"/>
              </a:schemeClr>
            </a:gs>
            <a:gs pos="100000">
              <a:schemeClr val="accent5">
                <a:hueOff val="-875489"/>
                <a:satOff val="36789"/>
                <a:lumOff val="-33123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AGENSI YANG MEMOHON</a:t>
          </a:r>
          <a:endParaRPr lang="en-MY" b="1" dirty="0">
            <a:solidFill>
              <a:srgbClr val="000000"/>
            </a:solidFill>
          </a:endParaRPr>
        </a:p>
      </dgm:t>
    </dgm:pt>
    <dgm:pt modelId="{23840B37-F96E-4D58-B8AD-F4CD746393E8}" type="parTrans" cxnId="{D0D16610-6FD3-4763-887E-8970988ED27A}">
      <dgm:prSet/>
      <dgm:spPr/>
      <dgm:t>
        <a:bodyPr/>
        <a:lstStyle/>
        <a:p>
          <a:endParaRPr lang="en-MY"/>
        </a:p>
      </dgm:t>
    </dgm:pt>
    <dgm:pt modelId="{C4FE11EF-A740-4B50-A101-B5E0EC92D131}" type="sibTrans" cxnId="{D0D16610-6FD3-4763-887E-8970988ED27A}">
      <dgm:prSet/>
      <dgm:spPr/>
      <dgm:t>
        <a:bodyPr/>
        <a:lstStyle/>
        <a:p>
          <a:endParaRPr lang="en-MY"/>
        </a:p>
      </dgm:t>
    </dgm:pt>
    <dgm:pt modelId="{BC2D17F3-C565-4A1B-98C8-74B4476AEB0D}">
      <dgm:prSet phldrT="[Text]" custT="1"/>
      <dgm:spPr/>
      <dgm:t>
        <a:bodyPr/>
        <a:lstStyle/>
        <a:p>
          <a:r>
            <a:rPr lang="en-US" sz="1800" dirty="0" err="1" smtClean="0"/>
            <a:t>Kemuka</a:t>
          </a:r>
          <a:r>
            <a:rPr lang="en-US" sz="1800" dirty="0" smtClean="0"/>
            <a:t> </a:t>
          </a:r>
          <a:r>
            <a:rPr lang="en-US" sz="1800" dirty="0" err="1" smtClean="0"/>
            <a:t>Borang</a:t>
          </a:r>
          <a:r>
            <a:rPr lang="en-US" sz="1800" dirty="0" smtClean="0"/>
            <a:t> </a:t>
          </a:r>
          <a:r>
            <a:rPr lang="en-US" sz="1800" dirty="0" err="1" smtClean="0"/>
            <a:t>Soal</a:t>
          </a:r>
          <a:r>
            <a:rPr lang="en-US" sz="1800" dirty="0" smtClean="0"/>
            <a:t> </a:t>
          </a:r>
          <a:r>
            <a:rPr lang="en-US" sz="1800" dirty="0" err="1" smtClean="0"/>
            <a:t>Selidik</a:t>
          </a:r>
          <a:r>
            <a:rPr lang="en-US" sz="1800" dirty="0" smtClean="0"/>
            <a:t> </a:t>
          </a:r>
          <a:r>
            <a:rPr lang="en-US" sz="1800" dirty="0" err="1" smtClean="0"/>
            <a:t>Pematuhan</a:t>
          </a:r>
          <a:r>
            <a:rPr lang="en-US" sz="1800" dirty="0" smtClean="0"/>
            <a:t> SAGA</a:t>
          </a:r>
          <a:endParaRPr lang="en-MY" sz="1800" dirty="0"/>
        </a:p>
      </dgm:t>
    </dgm:pt>
    <dgm:pt modelId="{424D026C-6099-4852-8577-D1846AD936D1}" type="parTrans" cxnId="{248D112C-63E8-4936-B44C-A6F9FA28F3E5}">
      <dgm:prSet/>
      <dgm:spPr/>
      <dgm:t>
        <a:bodyPr/>
        <a:lstStyle/>
        <a:p>
          <a:endParaRPr lang="en-MY"/>
        </a:p>
      </dgm:t>
    </dgm:pt>
    <dgm:pt modelId="{EB99389F-2011-41F6-BE9E-85CA50C48082}" type="sibTrans" cxnId="{248D112C-63E8-4936-B44C-A6F9FA28F3E5}">
      <dgm:prSet/>
      <dgm:spPr/>
      <dgm:t>
        <a:bodyPr/>
        <a:lstStyle/>
        <a:p>
          <a:endParaRPr lang="en-MY"/>
        </a:p>
      </dgm:t>
    </dgm:pt>
    <dgm:pt modelId="{CDE4BA8B-8E92-43A2-810E-E1A805A531E4}">
      <dgm:prSet phldrT="[Text]"/>
      <dgm:spPr>
        <a:gradFill rotWithShape="0">
          <a:gsLst>
            <a:gs pos="0">
              <a:srgbClr val="FF99FF"/>
            </a:gs>
            <a:gs pos="80000">
              <a:schemeClr val="accent5">
                <a:hueOff val="-875489"/>
                <a:satOff val="36789"/>
                <a:lumOff val="-33123"/>
                <a:alphaOff val="0"/>
                <a:shade val="93000"/>
                <a:satMod val="130000"/>
              </a:schemeClr>
            </a:gs>
            <a:gs pos="100000">
              <a:schemeClr val="accent5">
                <a:hueOff val="-875489"/>
                <a:satOff val="36789"/>
                <a:lumOff val="-33123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UPS, BKP – URUS SETIA</a:t>
          </a:r>
          <a:endParaRPr lang="en-MY" b="1" dirty="0">
            <a:solidFill>
              <a:srgbClr val="000000"/>
            </a:solidFill>
          </a:endParaRPr>
        </a:p>
      </dgm:t>
    </dgm:pt>
    <dgm:pt modelId="{43C8D501-167F-4D63-B240-57FBA30E9BA9}" type="parTrans" cxnId="{F8B23428-8374-4D47-9271-FEA9B34455DB}">
      <dgm:prSet/>
      <dgm:spPr/>
      <dgm:t>
        <a:bodyPr/>
        <a:lstStyle/>
        <a:p>
          <a:endParaRPr lang="en-MY"/>
        </a:p>
      </dgm:t>
    </dgm:pt>
    <dgm:pt modelId="{4EC56161-EB67-42E4-B1F0-BBA477BEC6D2}" type="sibTrans" cxnId="{F8B23428-8374-4D47-9271-FEA9B34455DB}">
      <dgm:prSet/>
      <dgm:spPr/>
      <dgm:t>
        <a:bodyPr/>
        <a:lstStyle/>
        <a:p>
          <a:endParaRPr lang="en-MY"/>
        </a:p>
      </dgm:t>
    </dgm:pt>
    <dgm:pt modelId="{5A191AEC-61E6-43C7-95F9-D3329461EA84}">
      <dgm:prSet phldrT="[Text]" custT="1"/>
      <dgm:spPr/>
      <dgm:t>
        <a:bodyPr/>
        <a:lstStyle/>
        <a:p>
          <a:r>
            <a:rPr lang="en-US" sz="1600" smtClean="0"/>
            <a:t>Lawatan Pemerhatian Pematuhan SAGA</a:t>
          </a:r>
          <a:endParaRPr lang="en-MY" sz="1600" dirty="0"/>
        </a:p>
      </dgm:t>
    </dgm:pt>
    <dgm:pt modelId="{45D019AD-3659-4A08-BACE-75F3F721CF53}" type="parTrans" cxnId="{A2EE9CDF-2AD6-40A0-B804-9F6AB12CA50D}">
      <dgm:prSet/>
      <dgm:spPr/>
      <dgm:t>
        <a:bodyPr/>
        <a:lstStyle/>
        <a:p>
          <a:endParaRPr lang="en-MY"/>
        </a:p>
      </dgm:t>
    </dgm:pt>
    <dgm:pt modelId="{6A2DF3A7-1208-4969-8212-46E898EB0FE0}" type="sibTrans" cxnId="{A2EE9CDF-2AD6-40A0-B804-9F6AB12CA50D}">
      <dgm:prSet/>
      <dgm:spPr/>
      <dgm:t>
        <a:bodyPr/>
        <a:lstStyle/>
        <a:p>
          <a:endParaRPr lang="en-MY"/>
        </a:p>
      </dgm:t>
    </dgm:pt>
    <dgm:pt modelId="{38FB437A-34A1-4B49-9740-AA60244F1B39}">
      <dgm:prSet phldrT="[Text]"/>
      <dgm:spPr>
        <a:gradFill rotWithShape="0">
          <a:gsLst>
            <a:gs pos="0">
              <a:srgbClr val="10E639"/>
            </a:gs>
            <a:gs pos="80000">
              <a:schemeClr val="accent5">
                <a:hueOff val="-875489"/>
                <a:satOff val="36789"/>
                <a:lumOff val="-33123"/>
                <a:alphaOff val="0"/>
                <a:shade val="93000"/>
                <a:satMod val="130000"/>
              </a:schemeClr>
            </a:gs>
            <a:gs pos="100000">
              <a:schemeClr val="accent5">
                <a:hueOff val="-875489"/>
                <a:satOff val="36789"/>
                <a:lumOff val="-33123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JK PEMATUHAN SAGA (JKPS)</a:t>
          </a:r>
          <a:endParaRPr lang="en-MY" b="1" dirty="0">
            <a:solidFill>
              <a:srgbClr val="000000"/>
            </a:solidFill>
          </a:endParaRPr>
        </a:p>
      </dgm:t>
    </dgm:pt>
    <dgm:pt modelId="{A74E53F4-6CB0-4528-87BC-97CC8C83AC92}" type="parTrans" cxnId="{82A5E36C-3D7F-4CBA-AA99-38385AAA6F93}">
      <dgm:prSet/>
      <dgm:spPr/>
      <dgm:t>
        <a:bodyPr/>
        <a:lstStyle/>
        <a:p>
          <a:endParaRPr lang="en-MY"/>
        </a:p>
      </dgm:t>
    </dgm:pt>
    <dgm:pt modelId="{10DBA4B5-5DC8-433F-A76A-B89E35A115A7}" type="sibTrans" cxnId="{82A5E36C-3D7F-4CBA-AA99-38385AAA6F93}">
      <dgm:prSet/>
      <dgm:spPr/>
      <dgm:t>
        <a:bodyPr/>
        <a:lstStyle/>
        <a:p>
          <a:endParaRPr lang="en-MY"/>
        </a:p>
      </dgm:t>
    </dgm:pt>
    <dgm:pt modelId="{E41565D5-3046-4236-AA63-F8B7D75F7C93}">
      <dgm:prSet phldrT="[Text]"/>
      <dgm:spPr/>
      <dgm:t>
        <a:bodyPr/>
        <a:lstStyle/>
        <a:p>
          <a:r>
            <a:rPr lang="en-US" dirty="0" err="1" smtClean="0"/>
            <a:t>Lawatan</a:t>
          </a:r>
          <a:r>
            <a:rPr lang="en-US" dirty="0" smtClean="0"/>
            <a:t> </a:t>
          </a:r>
          <a:r>
            <a:rPr lang="en-US" dirty="0" err="1" smtClean="0"/>
            <a:t>Penilaian</a:t>
          </a:r>
          <a:r>
            <a:rPr lang="en-US" dirty="0" smtClean="0"/>
            <a:t> JKPS</a:t>
          </a:r>
          <a:endParaRPr lang="en-MY" dirty="0"/>
        </a:p>
      </dgm:t>
    </dgm:pt>
    <dgm:pt modelId="{ECBA26B6-5188-4D7F-B668-2C4BD0E745EE}" type="parTrans" cxnId="{3FD2A13D-CB85-4055-9B5F-F6FF08A890A1}">
      <dgm:prSet/>
      <dgm:spPr/>
      <dgm:t>
        <a:bodyPr/>
        <a:lstStyle/>
        <a:p>
          <a:endParaRPr lang="en-MY"/>
        </a:p>
      </dgm:t>
    </dgm:pt>
    <dgm:pt modelId="{09CDE6D1-46EF-48C4-84B8-FE27B5999410}" type="sibTrans" cxnId="{3FD2A13D-CB85-4055-9B5F-F6FF08A890A1}">
      <dgm:prSet/>
      <dgm:spPr/>
      <dgm:t>
        <a:bodyPr/>
        <a:lstStyle/>
        <a:p>
          <a:endParaRPr lang="en-MY"/>
        </a:p>
      </dgm:t>
    </dgm:pt>
    <dgm:pt modelId="{BA9F5339-E615-4699-A3AF-965718AAB998}">
      <dgm:prSet phldrT="[Text]" custT="1"/>
      <dgm:spPr/>
      <dgm:t>
        <a:bodyPr/>
        <a:lstStyle/>
        <a:p>
          <a:r>
            <a:rPr lang="en-US" sz="1600" smtClean="0"/>
            <a:t>Laporan Pemerhatian Pematuhan SAGA</a:t>
          </a:r>
          <a:endParaRPr lang="en-MY" sz="1600" dirty="0"/>
        </a:p>
      </dgm:t>
    </dgm:pt>
    <dgm:pt modelId="{30113719-82A0-4952-A8E0-E1B01FB97373}" type="parTrans" cxnId="{165EA4DE-3F59-47E5-8A68-899B4EE2FC39}">
      <dgm:prSet/>
      <dgm:spPr/>
      <dgm:t>
        <a:bodyPr/>
        <a:lstStyle/>
        <a:p>
          <a:endParaRPr lang="en-MY"/>
        </a:p>
      </dgm:t>
    </dgm:pt>
    <dgm:pt modelId="{5BC0690A-B52B-4AD2-962D-72BDAB88ED1D}" type="sibTrans" cxnId="{165EA4DE-3F59-47E5-8A68-899B4EE2FC39}">
      <dgm:prSet/>
      <dgm:spPr/>
      <dgm:t>
        <a:bodyPr/>
        <a:lstStyle/>
        <a:p>
          <a:endParaRPr lang="en-MY"/>
        </a:p>
      </dgm:t>
    </dgm:pt>
    <dgm:pt modelId="{C32E6E94-4CCA-4115-B192-7046FD1574EB}">
      <dgm:prSet phldrT="[Text]"/>
      <dgm:spPr/>
      <dgm:t>
        <a:bodyPr/>
        <a:lstStyle/>
        <a:p>
          <a:r>
            <a:rPr lang="en-US" smtClean="0"/>
            <a:t>Peraku/ Laporan Penilaian JKPS</a:t>
          </a:r>
          <a:endParaRPr lang="en-MY" dirty="0"/>
        </a:p>
      </dgm:t>
    </dgm:pt>
    <dgm:pt modelId="{32C9740C-3B0E-4DE8-8CF2-BC07DC4744CB}" type="parTrans" cxnId="{6C49C3FB-C731-4764-8CB6-4111BD1A8B5C}">
      <dgm:prSet/>
      <dgm:spPr/>
      <dgm:t>
        <a:bodyPr/>
        <a:lstStyle/>
        <a:p>
          <a:endParaRPr lang="en-MY"/>
        </a:p>
      </dgm:t>
    </dgm:pt>
    <dgm:pt modelId="{7580B840-EE73-4011-82A8-ED3C6C6BE023}" type="sibTrans" cxnId="{6C49C3FB-C731-4764-8CB6-4111BD1A8B5C}">
      <dgm:prSet/>
      <dgm:spPr/>
      <dgm:t>
        <a:bodyPr/>
        <a:lstStyle/>
        <a:p>
          <a:endParaRPr lang="en-MY"/>
        </a:p>
      </dgm:t>
    </dgm:pt>
    <dgm:pt modelId="{BA9E9CEE-AEC0-47FD-B239-9E5FD9BBF9E3}">
      <dgm:prSet phldrT="[Text]"/>
      <dgm:spPr>
        <a:gradFill rotWithShape="0">
          <a:gsLst>
            <a:gs pos="0">
              <a:srgbClr val="7030A0"/>
            </a:gs>
            <a:gs pos="80000">
              <a:schemeClr val="accent5">
                <a:hueOff val="-875489"/>
                <a:satOff val="36789"/>
                <a:lumOff val="-33123"/>
                <a:alphaOff val="0"/>
                <a:shade val="93000"/>
                <a:satMod val="130000"/>
              </a:schemeClr>
            </a:gs>
            <a:gs pos="100000">
              <a:schemeClr val="accent5">
                <a:hueOff val="-875489"/>
                <a:satOff val="36789"/>
                <a:lumOff val="-33123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JK PEMANDU SAGA</a:t>
          </a:r>
          <a:endParaRPr lang="en-MY" b="1" dirty="0">
            <a:solidFill>
              <a:srgbClr val="000000"/>
            </a:solidFill>
          </a:endParaRPr>
        </a:p>
      </dgm:t>
    </dgm:pt>
    <dgm:pt modelId="{A664701F-AD34-47E4-8670-61074D672408}" type="parTrans" cxnId="{8EB37B16-3A76-4271-AB63-100F2EFF7BCF}">
      <dgm:prSet/>
      <dgm:spPr/>
      <dgm:t>
        <a:bodyPr/>
        <a:lstStyle/>
        <a:p>
          <a:endParaRPr lang="en-MY"/>
        </a:p>
      </dgm:t>
    </dgm:pt>
    <dgm:pt modelId="{6B5877C8-50B7-4BA8-9FFC-CCE3443DFAC3}" type="sibTrans" cxnId="{8EB37B16-3A76-4271-AB63-100F2EFF7BCF}">
      <dgm:prSet/>
      <dgm:spPr/>
      <dgm:t>
        <a:bodyPr/>
        <a:lstStyle/>
        <a:p>
          <a:endParaRPr lang="en-MY"/>
        </a:p>
      </dgm:t>
    </dgm:pt>
    <dgm:pt modelId="{8B213070-BC32-477E-B36A-E89534896246}">
      <dgm:prSet phldrT="[Text]" custT="1"/>
      <dgm:spPr/>
      <dgm:t>
        <a:bodyPr/>
        <a:lstStyle/>
        <a:p>
          <a:r>
            <a:rPr lang="en-US" sz="1800" smtClean="0"/>
            <a:t>Luluskan Pensijilan Pematuhan SAGA</a:t>
          </a:r>
          <a:endParaRPr lang="en-MY" sz="1800" dirty="0"/>
        </a:p>
      </dgm:t>
    </dgm:pt>
    <dgm:pt modelId="{88870F5E-64A6-457E-A684-C2A08819234E}" type="parTrans" cxnId="{54F15C4A-A4A2-4B1F-8877-BC2485B76040}">
      <dgm:prSet/>
      <dgm:spPr/>
      <dgm:t>
        <a:bodyPr/>
        <a:lstStyle/>
        <a:p>
          <a:endParaRPr lang="en-MY"/>
        </a:p>
      </dgm:t>
    </dgm:pt>
    <dgm:pt modelId="{1B474355-ACA9-4485-AE1D-3BA04FD4BDB9}" type="sibTrans" cxnId="{54F15C4A-A4A2-4B1F-8877-BC2485B76040}">
      <dgm:prSet/>
      <dgm:spPr/>
      <dgm:t>
        <a:bodyPr/>
        <a:lstStyle/>
        <a:p>
          <a:endParaRPr lang="en-MY"/>
        </a:p>
      </dgm:t>
    </dgm:pt>
    <dgm:pt modelId="{6409C743-79E6-41E7-9490-002DDAFE29EC}" type="pres">
      <dgm:prSet presAssocID="{40496879-76BE-4E3A-AFCE-C28CE0D3A9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41A4FB28-E005-41CD-B7D0-41B7396659EF}" type="pres">
      <dgm:prSet presAssocID="{BA9E9CEE-AEC0-47FD-B239-9E5FD9BBF9E3}" presName="boxAndChildren" presStyleCnt="0"/>
      <dgm:spPr/>
    </dgm:pt>
    <dgm:pt modelId="{F7966B5A-C583-4250-A6B4-82C3FCD677DF}" type="pres">
      <dgm:prSet presAssocID="{BA9E9CEE-AEC0-47FD-B239-9E5FD9BBF9E3}" presName="parentTextBox" presStyleLbl="node1" presStyleIdx="0" presStyleCnt="4"/>
      <dgm:spPr/>
      <dgm:t>
        <a:bodyPr/>
        <a:lstStyle/>
        <a:p>
          <a:endParaRPr lang="en-MY"/>
        </a:p>
      </dgm:t>
    </dgm:pt>
    <dgm:pt modelId="{33F3B6C0-2584-421C-B1D5-9A87FC3DAABA}" type="pres">
      <dgm:prSet presAssocID="{BA9E9CEE-AEC0-47FD-B239-9E5FD9BBF9E3}" presName="entireBox" presStyleLbl="node1" presStyleIdx="0" presStyleCnt="4"/>
      <dgm:spPr/>
      <dgm:t>
        <a:bodyPr/>
        <a:lstStyle/>
        <a:p>
          <a:endParaRPr lang="en-MY"/>
        </a:p>
      </dgm:t>
    </dgm:pt>
    <dgm:pt modelId="{2DEA23BC-0EA0-48DF-9831-A9DA6D2F499C}" type="pres">
      <dgm:prSet presAssocID="{BA9E9CEE-AEC0-47FD-B239-9E5FD9BBF9E3}" presName="descendantBox" presStyleCnt="0"/>
      <dgm:spPr/>
    </dgm:pt>
    <dgm:pt modelId="{7AACCE90-28D2-43DF-BAA0-25C602DD465C}" type="pres">
      <dgm:prSet presAssocID="{8B213070-BC32-477E-B36A-E89534896246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2B1A7797-CE33-46A9-870E-B63C62A4C90E}" type="pres">
      <dgm:prSet presAssocID="{10DBA4B5-5DC8-433F-A76A-B89E35A115A7}" presName="sp" presStyleCnt="0"/>
      <dgm:spPr/>
    </dgm:pt>
    <dgm:pt modelId="{EF98E650-C07D-4E32-99CE-86E4642119EA}" type="pres">
      <dgm:prSet presAssocID="{38FB437A-34A1-4B49-9740-AA60244F1B39}" presName="arrowAndChildren" presStyleCnt="0"/>
      <dgm:spPr/>
    </dgm:pt>
    <dgm:pt modelId="{F98E3341-050C-4535-B0D5-507B26311ABC}" type="pres">
      <dgm:prSet presAssocID="{38FB437A-34A1-4B49-9740-AA60244F1B39}" presName="parentTextArrow" presStyleLbl="node1" presStyleIdx="0" presStyleCnt="4"/>
      <dgm:spPr/>
      <dgm:t>
        <a:bodyPr/>
        <a:lstStyle/>
        <a:p>
          <a:endParaRPr lang="en-MY"/>
        </a:p>
      </dgm:t>
    </dgm:pt>
    <dgm:pt modelId="{E35A58CD-5DDE-4AF1-9A88-F6CB02D66ED0}" type="pres">
      <dgm:prSet presAssocID="{38FB437A-34A1-4B49-9740-AA60244F1B39}" presName="arrow" presStyleLbl="node1" presStyleIdx="1" presStyleCnt="4"/>
      <dgm:spPr/>
      <dgm:t>
        <a:bodyPr/>
        <a:lstStyle/>
        <a:p>
          <a:endParaRPr lang="en-MY"/>
        </a:p>
      </dgm:t>
    </dgm:pt>
    <dgm:pt modelId="{F06D6412-BB6D-435A-A41E-C9D8722E7843}" type="pres">
      <dgm:prSet presAssocID="{38FB437A-34A1-4B49-9740-AA60244F1B39}" presName="descendantArrow" presStyleCnt="0"/>
      <dgm:spPr/>
    </dgm:pt>
    <dgm:pt modelId="{475FCD27-9D95-44A5-9DB0-3773DECAFB31}" type="pres">
      <dgm:prSet presAssocID="{E41565D5-3046-4236-AA63-F8B7D75F7C93}" presName="childTextArrow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1EBD9BE0-0BAE-4F43-A897-315A8C9EB752}" type="pres">
      <dgm:prSet presAssocID="{C32E6E94-4CCA-4115-B192-7046FD1574EB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4A3A774-5042-4E48-B76A-2CA37FCEFAB3}" type="pres">
      <dgm:prSet presAssocID="{4EC56161-EB67-42E4-B1F0-BBA477BEC6D2}" presName="sp" presStyleCnt="0"/>
      <dgm:spPr/>
    </dgm:pt>
    <dgm:pt modelId="{C197A6AC-7557-483E-83A4-62197037D8B1}" type="pres">
      <dgm:prSet presAssocID="{CDE4BA8B-8E92-43A2-810E-E1A805A531E4}" presName="arrowAndChildren" presStyleCnt="0"/>
      <dgm:spPr/>
    </dgm:pt>
    <dgm:pt modelId="{A62F278D-5184-4C82-8F3E-B168DF2BCD07}" type="pres">
      <dgm:prSet presAssocID="{CDE4BA8B-8E92-43A2-810E-E1A805A531E4}" presName="parentTextArrow" presStyleLbl="node1" presStyleIdx="1" presStyleCnt="4"/>
      <dgm:spPr/>
      <dgm:t>
        <a:bodyPr/>
        <a:lstStyle/>
        <a:p>
          <a:endParaRPr lang="en-MY"/>
        </a:p>
      </dgm:t>
    </dgm:pt>
    <dgm:pt modelId="{35893F6F-FEDB-49A1-8437-D40C6832AAB8}" type="pres">
      <dgm:prSet presAssocID="{CDE4BA8B-8E92-43A2-810E-E1A805A531E4}" presName="arrow" presStyleLbl="node1" presStyleIdx="2" presStyleCnt="4" custLinFactNeighborX="971"/>
      <dgm:spPr/>
      <dgm:t>
        <a:bodyPr/>
        <a:lstStyle/>
        <a:p>
          <a:endParaRPr lang="en-MY"/>
        </a:p>
      </dgm:t>
    </dgm:pt>
    <dgm:pt modelId="{1C31940F-6340-4365-8A2F-AF16B6504F21}" type="pres">
      <dgm:prSet presAssocID="{CDE4BA8B-8E92-43A2-810E-E1A805A531E4}" presName="descendantArrow" presStyleCnt="0"/>
      <dgm:spPr/>
    </dgm:pt>
    <dgm:pt modelId="{9EF95743-7F49-4CCB-97F8-2E462CB5D1D4}" type="pres">
      <dgm:prSet presAssocID="{5A191AEC-61E6-43C7-95F9-D3329461EA84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005F7A2-9106-43D9-9F97-A9520D047EB2}" type="pres">
      <dgm:prSet presAssocID="{BA9F5339-E615-4699-A3AF-965718AAB998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41F7987-C73E-4217-9E17-F6D7E441FD1D}" type="pres">
      <dgm:prSet presAssocID="{C4FE11EF-A740-4B50-A101-B5E0EC92D131}" presName="sp" presStyleCnt="0"/>
      <dgm:spPr/>
    </dgm:pt>
    <dgm:pt modelId="{88FE59B3-B8E9-42B1-ACB2-78AC16BE94F2}" type="pres">
      <dgm:prSet presAssocID="{5443AFF1-F77C-4A92-92B9-50CB5B1879BC}" presName="arrowAndChildren" presStyleCnt="0"/>
      <dgm:spPr/>
    </dgm:pt>
    <dgm:pt modelId="{97BFBF01-6E6A-440A-BB15-FFD173DA9C58}" type="pres">
      <dgm:prSet presAssocID="{5443AFF1-F77C-4A92-92B9-50CB5B1879BC}" presName="parentTextArrow" presStyleLbl="node1" presStyleIdx="2" presStyleCnt="4"/>
      <dgm:spPr/>
      <dgm:t>
        <a:bodyPr/>
        <a:lstStyle/>
        <a:p>
          <a:endParaRPr lang="en-MY"/>
        </a:p>
      </dgm:t>
    </dgm:pt>
    <dgm:pt modelId="{8E639ABB-6A17-4972-9CDF-78D20B114CBB}" type="pres">
      <dgm:prSet presAssocID="{5443AFF1-F77C-4A92-92B9-50CB5B1879BC}" presName="arrow" presStyleLbl="node1" presStyleIdx="3" presStyleCnt="4"/>
      <dgm:spPr/>
      <dgm:t>
        <a:bodyPr/>
        <a:lstStyle/>
        <a:p>
          <a:endParaRPr lang="en-MY"/>
        </a:p>
      </dgm:t>
    </dgm:pt>
    <dgm:pt modelId="{268B2890-9C71-4061-9363-130188426D1B}" type="pres">
      <dgm:prSet presAssocID="{5443AFF1-F77C-4A92-92B9-50CB5B1879BC}" presName="descendantArrow" presStyleCnt="0"/>
      <dgm:spPr/>
    </dgm:pt>
    <dgm:pt modelId="{335A1EF8-97B6-4876-8BB1-2F35DEB468D3}" type="pres">
      <dgm:prSet presAssocID="{BC2D17F3-C565-4A1B-98C8-74B4476AEB0D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A2EE9CDF-2AD6-40A0-B804-9F6AB12CA50D}" srcId="{CDE4BA8B-8E92-43A2-810E-E1A805A531E4}" destId="{5A191AEC-61E6-43C7-95F9-D3329461EA84}" srcOrd="0" destOrd="0" parTransId="{45D019AD-3659-4A08-BACE-75F3F721CF53}" sibTransId="{6A2DF3A7-1208-4969-8212-46E898EB0FE0}"/>
    <dgm:cxn modelId="{B781837C-9B55-4527-9932-04FBB16D4ED2}" type="presOf" srcId="{8B213070-BC32-477E-B36A-E89534896246}" destId="{7AACCE90-28D2-43DF-BAA0-25C602DD465C}" srcOrd="0" destOrd="0" presId="urn:microsoft.com/office/officeart/2005/8/layout/process4"/>
    <dgm:cxn modelId="{13C6C0CD-5273-4283-8E99-C2A0B1A53F87}" type="presOf" srcId="{BA9F5339-E615-4699-A3AF-965718AAB998}" destId="{5005F7A2-9106-43D9-9F97-A9520D047EB2}" srcOrd="0" destOrd="0" presId="urn:microsoft.com/office/officeart/2005/8/layout/process4"/>
    <dgm:cxn modelId="{C1DF2CA9-F334-426C-864F-14242F8D6B47}" type="presOf" srcId="{5A191AEC-61E6-43C7-95F9-D3329461EA84}" destId="{9EF95743-7F49-4CCB-97F8-2E462CB5D1D4}" srcOrd="0" destOrd="0" presId="urn:microsoft.com/office/officeart/2005/8/layout/process4"/>
    <dgm:cxn modelId="{82A5E36C-3D7F-4CBA-AA99-38385AAA6F93}" srcId="{40496879-76BE-4E3A-AFCE-C28CE0D3A950}" destId="{38FB437A-34A1-4B49-9740-AA60244F1B39}" srcOrd="2" destOrd="0" parTransId="{A74E53F4-6CB0-4528-87BC-97CC8C83AC92}" sibTransId="{10DBA4B5-5DC8-433F-A76A-B89E35A115A7}"/>
    <dgm:cxn modelId="{F8B23428-8374-4D47-9271-FEA9B34455DB}" srcId="{40496879-76BE-4E3A-AFCE-C28CE0D3A950}" destId="{CDE4BA8B-8E92-43A2-810E-E1A805A531E4}" srcOrd="1" destOrd="0" parTransId="{43C8D501-167F-4D63-B240-57FBA30E9BA9}" sibTransId="{4EC56161-EB67-42E4-B1F0-BBA477BEC6D2}"/>
    <dgm:cxn modelId="{9EBFEB79-60CA-4F1D-BA6B-35C11C63EA81}" type="presOf" srcId="{38FB437A-34A1-4B49-9740-AA60244F1B39}" destId="{F98E3341-050C-4535-B0D5-507B26311ABC}" srcOrd="0" destOrd="0" presId="urn:microsoft.com/office/officeart/2005/8/layout/process4"/>
    <dgm:cxn modelId="{248D112C-63E8-4936-B44C-A6F9FA28F3E5}" srcId="{5443AFF1-F77C-4A92-92B9-50CB5B1879BC}" destId="{BC2D17F3-C565-4A1B-98C8-74B4476AEB0D}" srcOrd="0" destOrd="0" parTransId="{424D026C-6099-4852-8577-D1846AD936D1}" sibTransId="{EB99389F-2011-41F6-BE9E-85CA50C48082}"/>
    <dgm:cxn modelId="{48A4E615-B2C5-4D6A-AEEE-5ABD1E227625}" type="presOf" srcId="{5443AFF1-F77C-4A92-92B9-50CB5B1879BC}" destId="{8E639ABB-6A17-4972-9CDF-78D20B114CBB}" srcOrd="1" destOrd="0" presId="urn:microsoft.com/office/officeart/2005/8/layout/process4"/>
    <dgm:cxn modelId="{58C4413A-56DB-43B7-B01D-5312BDEBDC47}" type="presOf" srcId="{CDE4BA8B-8E92-43A2-810E-E1A805A531E4}" destId="{A62F278D-5184-4C82-8F3E-B168DF2BCD07}" srcOrd="0" destOrd="0" presId="urn:microsoft.com/office/officeart/2005/8/layout/process4"/>
    <dgm:cxn modelId="{8EB37B16-3A76-4271-AB63-100F2EFF7BCF}" srcId="{40496879-76BE-4E3A-AFCE-C28CE0D3A950}" destId="{BA9E9CEE-AEC0-47FD-B239-9E5FD9BBF9E3}" srcOrd="3" destOrd="0" parTransId="{A664701F-AD34-47E4-8670-61074D672408}" sibTransId="{6B5877C8-50B7-4BA8-9FFC-CCE3443DFAC3}"/>
    <dgm:cxn modelId="{165EA4DE-3F59-47E5-8A68-899B4EE2FC39}" srcId="{CDE4BA8B-8E92-43A2-810E-E1A805A531E4}" destId="{BA9F5339-E615-4699-A3AF-965718AAB998}" srcOrd="1" destOrd="0" parTransId="{30113719-82A0-4952-A8E0-E1B01FB97373}" sibTransId="{5BC0690A-B52B-4AD2-962D-72BDAB88ED1D}"/>
    <dgm:cxn modelId="{5BCA0F1F-8D42-4326-9E6A-F7ED78C7F946}" type="presOf" srcId="{C32E6E94-4CCA-4115-B192-7046FD1574EB}" destId="{1EBD9BE0-0BAE-4F43-A897-315A8C9EB752}" srcOrd="0" destOrd="0" presId="urn:microsoft.com/office/officeart/2005/8/layout/process4"/>
    <dgm:cxn modelId="{54F15C4A-A4A2-4B1F-8877-BC2485B76040}" srcId="{BA9E9CEE-AEC0-47FD-B239-9E5FD9BBF9E3}" destId="{8B213070-BC32-477E-B36A-E89534896246}" srcOrd="0" destOrd="0" parTransId="{88870F5E-64A6-457E-A684-C2A08819234E}" sibTransId="{1B474355-ACA9-4485-AE1D-3BA04FD4BDB9}"/>
    <dgm:cxn modelId="{1430BC66-40AF-44AF-BA78-B816D64A9E0A}" type="presOf" srcId="{38FB437A-34A1-4B49-9740-AA60244F1B39}" destId="{E35A58CD-5DDE-4AF1-9A88-F6CB02D66ED0}" srcOrd="1" destOrd="0" presId="urn:microsoft.com/office/officeart/2005/8/layout/process4"/>
    <dgm:cxn modelId="{DF95385B-8BD9-4596-B317-2DED62D9137B}" type="presOf" srcId="{40496879-76BE-4E3A-AFCE-C28CE0D3A950}" destId="{6409C743-79E6-41E7-9490-002DDAFE29EC}" srcOrd="0" destOrd="0" presId="urn:microsoft.com/office/officeart/2005/8/layout/process4"/>
    <dgm:cxn modelId="{3FD2A13D-CB85-4055-9B5F-F6FF08A890A1}" srcId="{38FB437A-34A1-4B49-9740-AA60244F1B39}" destId="{E41565D5-3046-4236-AA63-F8B7D75F7C93}" srcOrd="0" destOrd="0" parTransId="{ECBA26B6-5188-4D7F-B668-2C4BD0E745EE}" sibTransId="{09CDE6D1-46EF-48C4-84B8-FE27B5999410}"/>
    <dgm:cxn modelId="{6254AE36-2040-4F0A-B2F9-C34C9F02BDB0}" type="presOf" srcId="{E41565D5-3046-4236-AA63-F8B7D75F7C93}" destId="{475FCD27-9D95-44A5-9DB0-3773DECAFB31}" srcOrd="0" destOrd="0" presId="urn:microsoft.com/office/officeart/2005/8/layout/process4"/>
    <dgm:cxn modelId="{C1C8E236-B5CF-4528-8628-E20315547C6C}" type="presOf" srcId="{CDE4BA8B-8E92-43A2-810E-E1A805A531E4}" destId="{35893F6F-FEDB-49A1-8437-D40C6832AAB8}" srcOrd="1" destOrd="0" presId="urn:microsoft.com/office/officeart/2005/8/layout/process4"/>
    <dgm:cxn modelId="{D0D16610-6FD3-4763-887E-8970988ED27A}" srcId="{40496879-76BE-4E3A-AFCE-C28CE0D3A950}" destId="{5443AFF1-F77C-4A92-92B9-50CB5B1879BC}" srcOrd="0" destOrd="0" parTransId="{23840B37-F96E-4D58-B8AD-F4CD746393E8}" sibTransId="{C4FE11EF-A740-4B50-A101-B5E0EC92D131}"/>
    <dgm:cxn modelId="{6F608A27-D2D8-4CAF-8EFF-6D9831B5BC52}" type="presOf" srcId="{BC2D17F3-C565-4A1B-98C8-74B4476AEB0D}" destId="{335A1EF8-97B6-4876-8BB1-2F35DEB468D3}" srcOrd="0" destOrd="0" presId="urn:microsoft.com/office/officeart/2005/8/layout/process4"/>
    <dgm:cxn modelId="{DDA11800-D89F-4A68-91CB-26A978B18BF6}" type="presOf" srcId="{5443AFF1-F77C-4A92-92B9-50CB5B1879BC}" destId="{97BFBF01-6E6A-440A-BB15-FFD173DA9C58}" srcOrd="0" destOrd="0" presId="urn:microsoft.com/office/officeart/2005/8/layout/process4"/>
    <dgm:cxn modelId="{CD2A83A6-0C61-4341-838F-691B0AC54ECC}" type="presOf" srcId="{BA9E9CEE-AEC0-47FD-B239-9E5FD9BBF9E3}" destId="{33F3B6C0-2584-421C-B1D5-9A87FC3DAABA}" srcOrd="1" destOrd="0" presId="urn:microsoft.com/office/officeart/2005/8/layout/process4"/>
    <dgm:cxn modelId="{6C49C3FB-C731-4764-8CB6-4111BD1A8B5C}" srcId="{38FB437A-34A1-4B49-9740-AA60244F1B39}" destId="{C32E6E94-4CCA-4115-B192-7046FD1574EB}" srcOrd="1" destOrd="0" parTransId="{32C9740C-3B0E-4DE8-8CF2-BC07DC4744CB}" sibTransId="{7580B840-EE73-4011-82A8-ED3C6C6BE023}"/>
    <dgm:cxn modelId="{8C63051D-39D6-4BEB-B701-72EDD164A5B4}" type="presOf" srcId="{BA9E9CEE-AEC0-47FD-B239-9E5FD9BBF9E3}" destId="{F7966B5A-C583-4250-A6B4-82C3FCD677DF}" srcOrd="0" destOrd="0" presId="urn:microsoft.com/office/officeart/2005/8/layout/process4"/>
    <dgm:cxn modelId="{03674E26-FEEB-48A4-9995-78FFC4517333}" type="presParOf" srcId="{6409C743-79E6-41E7-9490-002DDAFE29EC}" destId="{41A4FB28-E005-41CD-B7D0-41B7396659EF}" srcOrd="0" destOrd="0" presId="urn:microsoft.com/office/officeart/2005/8/layout/process4"/>
    <dgm:cxn modelId="{CD9FC39D-25F8-4CC4-B7C7-C6CBE3C53915}" type="presParOf" srcId="{41A4FB28-E005-41CD-B7D0-41B7396659EF}" destId="{F7966B5A-C583-4250-A6B4-82C3FCD677DF}" srcOrd="0" destOrd="0" presId="urn:microsoft.com/office/officeart/2005/8/layout/process4"/>
    <dgm:cxn modelId="{61A59FE3-864D-4548-9963-BBBDE03B1126}" type="presParOf" srcId="{41A4FB28-E005-41CD-B7D0-41B7396659EF}" destId="{33F3B6C0-2584-421C-B1D5-9A87FC3DAABA}" srcOrd="1" destOrd="0" presId="urn:microsoft.com/office/officeart/2005/8/layout/process4"/>
    <dgm:cxn modelId="{187F13C2-F1A5-4C0E-820D-9CA0D4FD4361}" type="presParOf" srcId="{41A4FB28-E005-41CD-B7D0-41B7396659EF}" destId="{2DEA23BC-0EA0-48DF-9831-A9DA6D2F499C}" srcOrd="2" destOrd="0" presId="urn:microsoft.com/office/officeart/2005/8/layout/process4"/>
    <dgm:cxn modelId="{7359C1E0-2D0B-4E45-9602-9435C381AC17}" type="presParOf" srcId="{2DEA23BC-0EA0-48DF-9831-A9DA6D2F499C}" destId="{7AACCE90-28D2-43DF-BAA0-25C602DD465C}" srcOrd="0" destOrd="0" presId="urn:microsoft.com/office/officeart/2005/8/layout/process4"/>
    <dgm:cxn modelId="{458C15F2-8C96-4EAD-AEA1-17C0FAEA47EC}" type="presParOf" srcId="{6409C743-79E6-41E7-9490-002DDAFE29EC}" destId="{2B1A7797-CE33-46A9-870E-B63C62A4C90E}" srcOrd="1" destOrd="0" presId="urn:microsoft.com/office/officeart/2005/8/layout/process4"/>
    <dgm:cxn modelId="{77349EEE-2CA3-42D6-97F7-FB58C448AC4C}" type="presParOf" srcId="{6409C743-79E6-41E7-9490-002DDAFE29EC}" destId="{EF98E650-C07D-4E32-99CE-86E4642119EA}" srcOrd="2" destOrd="0" presId="urn:microsoft.com/office/officeart/2005/8/layout/process4"/>
    <dgm:cxn modelId="{59FD4FCE-367B-45D5-9028-0A53A0B5BDA5}" type="presParOf" srcId="{EF98E650-C07D-4E32-99CE-86E4642119EA}" destId="{F98E3341-050C-4535-B0D5-507B26311ABC}" srcOrd="0" destOrd="0" presId="urn:microsoft.com/office/officeart/2005/8/layout/process4"/>
    <dgm:cxn modelId="{DCBFB756-19C5-4FA6-B769-9329AD909B06}" type="presParOf" srcId="{EF98E650-C07D-4E32-99CE-86E4642119EA}" destId="{E35A58CD-5DDE-4AF1-9A88-F6CB02D66ED0}" srcOrd="1" destOrd="0" presId="urn:microsoft.com/office/officeart/2005/8/layout/process4"/>
    <dgm:cxn modelId="{8B5CF3B1-6C9C-4367-B216-22C3CEA95706}" type="presParOf" srcId="{EF98E650-C07D-4E32-99CE-86E4642119EA}" destId="{F06D6412-BB6D-435A-A41E-C9D8722E7843}" srcOrd="2" destOrd="0" presId="urn:microsoft.com/office/officeart/2005/8/layout/process4"/>
    <dgm:cxn modelId="{8507C302-6A14-49D5-BF59-35868CA1813C}" type="presParOf" srcId="{F06D6412-BB6D-435A-A41E-C9D8722E7843}" destId="{475FCD27-9D95-44A5-9DB0-3773DECAFB31}" srcOrd="0" destOrd="0" presId="urn:microsoft.com/office/officeart/2005/8/layout/process4"/>
    <dgm:cxn modelId="{423E1CCA-DBBA-4AE0-8E0F-7C6BCF84172F}" type="presParOf" srcId="{F06D6412-BB6D-435A-A41E-C9D8722E7843}" destId="{1EBD9BE0-0BAE-4F43-A897-315A8C9EB752}" srcOrd="1" destOrd="0" presId="urn:microsoft.com/office/officeart/2005/8/layout/process4"/>
    <dgm:cxn modelId="{4B7395C9-BDA2-4DF7-A1A2-B166353FC3C1}" type="presParOf" srcId="{6409C743-79E6-41E7-9490-002DDAFE29EC}" destId="{74A3A774-5042-4E48-B76A-2CA37FCEFAB3}" srcOrd="3" destOrd="0" presId="urn:microsoft.com/office/officeart/2005/8/layout/process4"/>
    <dgm:cxn modelId="{CEEA233F-09CD-49DB-8469-06FC91E1274E}" type="presParOf" srcId="{6409C743-79E6-41E7-9490-002DDAFE29EC}" destId="{C197A6AC-7557-483E-83A4-62197037D8B1}" srcOrd="4" destOrd="0" presId="urn:microsoft.com/office/officeart/2005/8/layout/process4"/>
    <dgm:cxn modelId="{2D6F3B00-0A7E-4861-8D7F-807060383804}" type="presParOf" srcId="{C197A6AC-7557-483E-83A4-62197037D8B1}" destId="{A62F278D-5184-4C82-8F3E-B168DF2BCD07}" srcOrd="0" destOrd="0" presId="urn:microsoft.com/office/officeart/2005/8/layout/process4"/>
    <dgm:cxn modelId="{5C8E3EC9-BEED-4603-8DB8-10C52234187F}" type="presParOf" srcId="{C197A6AC-7557-483E-83A4-62197037D8B1}" destId="{35893F6F-FEDB-49A1-8437-D40C6832AAB8}" srcOrd="1" destOrd="0" presId="urn:microsoft.com/office/officeart/2005/8/layout/process4"/>
    <dgm:cxn modelId="{6B375EFE-D6F3-4C06-A20C-01B0E277519B}" type="presParOf" srcId="{C197A6AC-7557-483E-83A4-62197037D8B1}" destId="{1C31940F-6340-4365-8A2F-AF16B6504F21}" srcOrd="2" destOrd="0" presId="urn:microsoft.com/office/officeart/2005/8/layout/process4"/>
    <dgm:cxn modelId="{8E7060E6-6FD3-4F48-B98D-BC44589BCE8E}" type="presParOf" srcId="{1C31940F-6340-4365-8A2F-AF16B6504F21}" destId="{9EF95743-7F49-4CCB-97F8-2E462CB5D1D4}" srcOrd="0" destOrd="0" presId="urn:microsoft.com/office/officeart/2005/8/layout/process4"/>
    <dgm:cxn modelId="{06257B67-D821-4FBE-B0DD-681AD9102D75}" type="presParOf" srcId="{1C31940F-6340-4365-8A2F-AF16B6504F21}" destId="{5005F7A2-9106-43D9-9F97-A9520D047EB2}" srcOrd="1" destOrd="0" presId="urn:microsoft.com/office/officeart/2005/8/layout/process4"/>
    <dgm:cxn modelId="{8DBF131F-4C0A-4880-8FB8-704EDF337246}" type="presParOf" srcId="{6409C743-79E6-41E7-9490-002DDAFE29EC}" destId="{841F7987-C73E-4217-9E17-F6D7E441FD1D}" srcOrd="5" destOrd="0" presId="urn:microsoft.com/office/officeart/2005/8/layout/process4"/>
    <dgm:cxn modelId="{F8F23FC6-0984-4A64-8D65-7D1D108803DA}" type="presParOf" srcId="{6409C743-79E6-41E7-9490-002DDAFE29EC}" destId="{88FE59B3-B8E9-42B1-ACB2-78AC16BE94F2}" srcOrd="6" destOrd="0" presId="urn:microsoft.com/office/officeart/2005/8/layout/process4"/>
    <dgm:cxn modelId="{03C427B7-7984-415F-89CC-6793D14BCED7}" type="presParOf" srcId="{88FE59B3-B8E9-42B1-ACB2-78AC16BE94F2}" destId="{97BFBF01-6E6A-440A-BB15-FFD173DA9C58}" srcOrd="0" destOrd="0" presId="urn:microsoft.com/office/officeart/2005/8/layout/process4"/>
    <dgm:cxn modelId="{090AAD97-DA1C-4F9E-A341-9BBC242E706C}" type="presParOf" srcId="{88FE59B3-B8E9-42B1-ACB2-78AC16BE94F2}" destId="{8E639ABB-6A17-4972-9CDF-78D20B114CBB}" srcOrd="1" destOrd="0" presId="urn:microsoft.com/office/officeart/2005/8/layout/process4"/>
    <dgm:cxn modelId="{545AE458-C96C-4842-8F02-2D1E186CBD12}" type="presParOf" srcId="{88FE59B3-B8E9-42B1-ACB2-78AC16BE94F2}" destId="{268B2890-9C71-4061-9363-130188426D1B}" srcOrd="2" destOrd="0" presId="urn:microsoft.com/office/officeart/2005/8/layout/process4"/>
    <dgm:cxn modelId="{D9BCBCF9-377B-4165-A3D7-9CFD4A478E66}" type="presParOf" srcId="{268B2890-9C71-4061-9363-130188426D1B}" destId="{335A1EF8-97B6-4876-8BB1-2F35DEB468D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A0055D5-C3F5-46B2-A17C-DF103D2527A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0E3FEC9C-77D0-4DDD-A3BB-9A677FEDBCB4}">
      <dgm:prSet phldrT="[Text]"/>
      <dgm:spPr>
        <a:xfrm>
          <a:off x="0" y="0"/>
          <a:ext cx="1554480" cy="511936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MY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Fungsi</a:t>
          </a:r>
          <a:endParaRPr lang="en-MY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A81438B-E1D1-4F2E-B967-7BCC054DD58D}" type="parTrans" cxnId="{9E5DAD8F-187D-40E8-84AC-93C6AA8D4447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ADDAF7-FE82-4416-A4F3-D5909CEF6F8B}" type="sibTrans" cxnId="{9E5DAD8F-187D-40E8-84AC-93C6AA8D4447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BBF087-0261-40A4-B4A7-45F27F8C251E}">
      <dgm:prSet phldrT="[Text]"/>
      <dgm:spPr>
        <a:xfrm>
          <a:off x="1671066" y="60180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u="non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1. Sistem perlu mematuhi piawaian yang ditetapkan oleh MASB dan amalan terbaik yang diterimapakai. 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9136347-9CE0-4D70-B1F5-C526F40D3DE0}" type="parTrans" cxnId="{F62E720E-F949-4A91-9B08-0037AF8AAC0C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63F0AA-B69D-4671-A29D-3048554486E7}" type="sibTrans" cxnId="{F62E720E-F949-4A91-9B08-0037AF8AAC0C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4B307F-4139-496C-A4C8-C38CA8BADD14}">
      <dgm:prSet phldrT="[Text]"/>
      <dgm:spPr>
        <a:xfrm>
          <a:off x="1671066" y="1323962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u="non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2. Sistem mesti berasaskan perakaunan akruan. 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3EFF1B5-1154-4DBD-B7B4-D188CD70A989}" type="parTrans" cxnId="{A702188E-DFEC-48E7-8164-C5F2BDF09DB9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251A60-AD89-4EE2-AE10-F368615F81E3}" type="sibTrans" cxnId="{A702188E-DFEC-48E7-8164-C5F2BDF09DB9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125B55-D999-41E3-A405-FAECBBC11C14}">
      <dgm:prSet phldrT="[Text]"/>
      <dgm:spPr>
        <a:xfrm>
          <a:off x="1671066" y="2587744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u="non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3. Struktur Carta Akaun yang fleksibel mengikut keperluan agensi. 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350F9FE-7269-4EEE-9F59-0057079742A8}" type="parTrans" cxnId="{7361E5A4-D4C9-4345-B1D3-4F785C0DA15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9B8D3-D866-4154-8E0C-283077632484}" type="sibTrans" cxnId="{7361E5A4-D4C9-4345-B1D3-4F785C0DA15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02AC73-37A0-4A97-A437-BFCFA951455E}">
      <dgm:prSet phldrT="[Text]"/>
      <dgm:spPr>
        <a:xfrm>
          <a:off x="1671066" y="3851526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4. Akaun boleh ditutup setiap hari bagi menjana penyata kewangan.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2839875-B13F-4A09-B29A-288B94DCCAFC}" type="parTrans" cxnId="{8697487C-6542-48B4-BFFB-5A7A4F4B9BB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B1F001-45EF-4397-B400-861D00C3EA98}" type="sibTrans" cxnId="{8697487C-6542-48B4-BFFB-5A7A4F4B9BB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61575F-E6DA-4B53-82D0-02F24D7051D0}" type="pres">
      <dgm:prSet presAssocID="{8A0055D5-C3F5-46B2-A17C-DF103D2527A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MY"/>
        </a:p>
      </dgm:t>
    </dgm:pt>
    <dgm:pt modelId="{66B8A014-F2AA-4BC4-BB44-E65BE6E786AF}" type="pres">
      <dgm:prSet presAssocID="{0E3FEC9C-77D0-4DDD-A3BB-9A677FEDBCB4}" presName="thickLine" presStyleLbl="alignNode1" presStyleIdx="0" presStyleCnt="1"/>
      <dgm:spPr>
        <a:xfrm>
          <a:off x="0" y="0"/>
          <a:ext cx="777240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6FCD8B8C-CDF5-4AF7-98D3-D8B1586565F3}" type="pres">
      <dgm:prSet presAssocID="{0E3FEC9C-77D0-4DDD-A3BB-9A677FEDBCB4}" presName="horz1" presStyleCnt="0"/>
      <dgm:spPr/>
    </dgm:pt>
    <dgm:pt modelId="{BAA042A6-F550-4C15-A6FF-B9615ECC7BAB}" type="pres">
      <dgm:prSet presAssocID="{0E3FEC9C-77D0-4DDD-A3BB-9A677FEDBCB4}" presName="tx1" presStyleLbl="revTx" presStyleIdx="0" presStyleCnt="5"/>
      <dgm:spPr/>
      <dgm:t>
        <a:bodyPr/>
        <a:lstStyle/>
        <a:p>
          <a:endParaRPr lang="en-MY"/>
        </a:p>
      </dgm:t>
    </dgm:pt>
    <dgm:pt modelId="{2B02D62A-4C76-4B1C-89BC-955BBA368426}" type="pres">
      <dgm:prSet presAssocID="{0E3FEC9C-77D0-4DDD-A3BB-9A677FEDBCB4}" presName="vert1" presStyleCnt="0"/>
      <dgm:spPr/>
    </dgm:pt>
    <dgm:pt modelId="{5900B657-84B0-4166-88BC-7623C86E1700}" type="pres">
      <dgm:prSet presAssocID="{B3BBF087-0261-40A4-B4A7-45F27F8C251E}" presName="vertSpace2a" presStyleCnt="0"/>
      <dgm:spPr/>
    </dgm:pt>
    <dgm:pt modelId="{D759EAAA-DDB5-4127-8E7D-099E1F3EF569}" type="pres">
      <dgm:prSet presAssocID="{B3BBF087-0261-40A4-B4A7-45F27F8C251E}" presName="horz2" presStyleCnt="0"/>
      <dgm:spPr/>
    </dgm:pt>
    <dgm:pt modelId="{1B7FC181-8282-43CB-8B2C-F95874F4AF32}" type="pres">
      <dgm:prSet presAssocID="{B3BBF087-0261-40A4-B4A7-45F27F8C251E}" presName="horzSpace2" presStyleCnt="0"/>
      <dgm:spPr/>
    </dgm:pt>
    <dgm:pt modelId="{DF494956-F1A1-4B03-8185-639E75D77C99}" type="pres">
      <dgm:prSet presAssocID="{B3BBF087-0261-40A4-B4A7-45F27F8C251E}" presName="tx2" presStyleLbl="revTx" presStyleIdx="1" presStyleCnt="5"/>
      <dgm:spPr/>
      <dgm:t>
        <a:bodyPr/>
        <a:lstStyle/>
        <a:p>
          <a:endParaRPr lang="en-MY"/>
        </a:p>
      </dgm:t>
    </dgm:pt>
    <dgm:pt modelId="{213A1142-4E84-4D58-8C30-954DC27E9E14}" type="pres">
      <dgm:prSet presAssocID="{B3BBF087-0261-40A4-B4A7-45F27F8C251E}" presName="vert2" presStyleCnt="0"/>
      <dgm:spPr/>
    </dgm:pt>
    <dgm:pt modelId="{173988DC-F3B1-423D-B4C8-A229247E596C}" type="pres">
      <dgm:prSet presAssocID="{B3BBF087-0261-40A4-B4A7-45F27F8C251E}" presName="thinLine2b" presStyleLbl="callout" presStyleIdx="0" presStyleCnt="4"/>
      <dgm:spPr>
        <a:xfrm>
          <a:off x="1554480" y="1263781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935210EE-BE04-44BB-A505-6B932504AE15}" type="pres">
      <dgm:prSet presAssocID="{B3BBF087-0261-40A4-B4A7-45F27F8C251E}" presName="vertSpace2b" presStyleCnt="0"/>
      <dgm:spPr/>
    </dgm:pt>
    <dgm:pt modelId="{E6DE0090-24B1-4EEC-995B-17A87370313C}" type="pres">
      <dgm:prSet presAssocID="{C24B307F-4139-496C-A4C8-C38CA8BADD14}" presName="horz2" presStyleCnt="0"/>
      <dgm:spPr/>
    </dgm:pt>
    <dgm:pt modelId="{8BD72D5D-4CD9-4CBC-BEA5-7E41029EDB8F}" type="pres">
      <dgm:prSet presAssocID="{C24B307F-4139-496C-A4C8-C38CA8BADD14}" presName="horzSpace2" presStyleCnt="0"/>
      <dgm:spPr/>
    </dgm:pt>
    <dgm:pt modelId="{937D529E-5D08-4752-88B7-3F57E1654CB3}" type="pres">
      <dgm:prSet presAssocID="{C24B307F-4139-496C-A4C8-C38CA8BADD14}" presName="tx2" presStyleLbl="revTx" presStyleIdx="2" presStyleCnt="5"/>
      <dgm:spPr/>
      <dgm:t>
        <a:bodyPr/>
        <a:lstStyle/>
        <a:p>
          <a:endParaRPr lang="en-MY"/>
        </a:p>
      </dgm:t>
    </dgm:pt>
    <dgm:pt modelId="{BCBD171C-40AD-4AEE-BCDC-3CF9170742B2}" type="pres">
      <dgm:prSet presAssocID="{C24B307F-4139-496C-A4C8-C38CA8BADD14}" presName="vert2" presStyleCnt="0"/>
      <dgm:spPr/>
    </dgm:pt>
    <dgm:pt modelId="{963780BA-7B31-4A6A-82F9-360D06600698}" type="pres">
      <dgm:prSet presAssocID="{C24B307F-4139-496C-A4C8-C38CA8BADD14}" presName="thinLine2b" presStyleLbl="callout" presStyleIdx="1" presStyleCnt="4"/>
      <dgm:spPr>
        <a:xfrm>
          <a:off x="1554480" y="2527563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2DB3552B-EA6A-4554-BAB5-5A4F8D42E1B4}" type="pres">
      <dgm:prSet presAssocID="{C24B307F-4139-496C-A4C8-C38CA8BADD14}" presName="vertSpace2b" presStyleCnt="0"/>
      <dgm:spPr/>
    </dgm:pt>
    <dgm:pt modelId="{CE724397-3963-4713-BDDA-D6107D0C6A06}" type="pres">
      <dgm:prSet presAssocID="{76125B55-D999-41E3-A405-FAECBBC11C14}" presName="horz2" presStyleCnt="0"/>
      <dgm:spPr/>
    </dgm:pt>
    <dgm:pt modelId="{B28E9111-06B8-4EAD-9924-524509E55C60}" type="pres">
      <dgm:prSet presAssocID="{76125B55-D999-41E3-A405-FAECBBC11C14}" presName="horzSpace2" presStyleCnt="0"/>
      <dgm:spPr/>
    </dgm:pt>
    <dgm:pt modelId="{A087457B-AC8D-42AF-A25C-5F1BA515E66D}" type="pres">
      <dgm:prSet presAssocID="{76125B55-D999-41E3-A405-FAECBBC11C14}" presName="tx2" presStyleLbl="revTx" presStyleIdx="3" presStyleCnt="5"/>
      <dgm:spPr/>
      <dgm:t>
        <a:bodyPr/>
        <a:lstStyle/>
        <a:p>
          <a:endParaRPr lang="en-MY"/>
        </a:p>
      </dgm:t>
    </dgm:pt>
    <dgm:pt modelId="{4673C03B-7119-4791-8266-4D029B0AC571}" type="pres">
      <dgm:prSet presAssocID="{76125B55-D999-41E3-A405-FAECBBC11C14}" presName="vert2" presStyleCnt="0"/>
      <dgm:spPr/>
    </dgm:pt>
    <dgm:pt modelId="{712C1CD4-E5D7-47A4-BC23-5DF6D2D73A69}" type="pres">
      <dgm:prSet presAssocID="{76125B55-D999-41E3-A405-FAECBBC11C14}" presName="thinLine2b" presStyleLbl="callout" presStyleIdx="2" presStyleCnt="4"/>
      <dgm:spPr>
        <a:xfrm>
          <a:off x="1554480" y="3791345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B52E69BF-88FB-4E1D-94D2-814EB3F5A741}" type="pres">
      <dgm:prSet presAssocID="{76125B55-D999-41E3-A405-FAECBBC11C14}" presName="vertSpace2b" presStyleCnt="0"/>
      <dgm:spPr/>
    </dgm:pt>
    <dgm:pt modelId="{6133CEFB-4AA5-493F-84E0-3D4CCCF1B2C3}" type="pres">
      <dgm:prSet presAssocID="{5602AC73-37A0-4A97-A437-BFCFA951455E}" presName="horz2" presStyleCnt="0"/>
      <dgm:spPr/>
    </dgm:pt>
    <dgm:pt modelId="{C5FD413A-8A81-43AB-A0D6-C3DE24D1AB94}" type="pres">
      <dgm:prSet presAssocID="{5602AC73-37A0-4A97-A437-BFCFA951455E}" presName="horzSpace2" presStyleCnt="0"/>
      <dgm:spPr/>
    </dgm:pt>
    <dgm:pt modelId="{71ECF69E-DBE5-4A44-BDDB-1F280E7158B4}" type="pres">
      <dgm:prSet presAssocID="{5602AC73-37A0-4A97-A437-BFCFA951455E}" presName="tx2" presStyleLbl="revTx" presStyleIdx="4" presStyleCnt="5"/>
      <dgm:spPr/>
      <dgm:t>
        <a:bodyPr/>
        <a:lstStyle/>
        <a:p>
          <a:endParaRPr lang="en-MY"/>
        </a:p>
      </dgm:t>
    </dgm:pt>
    <dgm:pt modelId="{2E13884C-1AF5-4E27-9DA7-BC71DC6604F2}" type="pres">
      <dgm:prSet presAssocID="{5602AC73-37A0-4A97-A437-BFCFA951455E}" presName="vert2" presStyleCnt="0"/>
      <dgm:spPr/>
    </dgm:pt>
    <dgm:pt modelId="{1656526F-FD13-43F5-8531-BDBE20D05040}" type="pres">
      <dgm:prSet presAssocID="{5602AC73-37A0-4A97-A437-BFCFA951455E}" presName="thinLine2b" presStyleLbl="callout" presStyleIdx="3" presStyleCnt="4"/>
      <dgm:spPr>
        <a:xfrm>
          <a:off x="1554480" y="5055127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B18A05D5-A229-4E24-9676-DA1818A07D44}" type="pres">
      <dgm:prSet presAssocID="{5602AC73-37A0-4A97-A437-BFCFA951455E}" presName="vertSpace2b" presStyleCnt="0"/>
      <dgm:spPr/>
    </dgm:pt>
  </dgm:ptLst>
  <dgm:cxnLst>
    <dgm:cxn modelId="{06E07900-37A2-4E95-966F-2D95089697EF}" type="presOf" srcId="{B3BBF087-0261-40A4-B4A7-45F27F8C251E}" destId="{DF494956-F1A1-4B03-8185-639E75D77C99}" srcOrd="0" destOrd="0" presId="urn:microsoft.com/office/officeart/2008/layout/LinedList"/>
    <dgm:cxn modelId="{1D49C7AD-ECE5-4D9C-BE35-9BAB96A64F62}" type="presOf" srcId="{76125B55-D999-41E3-A405-FAECBBC11C14}" destId="{A087457B-AC8D-42AF-A25C-5F1BA515E66D}" srcOrd="0" destOrd="0" presId="urn:microsoft.com/office/officeart/2008/layout/LinedList"/>
    <dgm:cxn modelId="{A702188E-DFEC-48E7-8164-C5F2BDF09DB9}" srcId="{0E3FEC9C-77D0-4DDD-A3BB-9A677FEDBCB4}" destId="{C24B307F-4139-496C-A4C8-C38CA8BADD14}" srcOrd="1" destOrd="0" parTransId="{43EFF1B5-1154-4DBD-B7B4-D188CD70A989}" sibTransId="{50251A60-AD89-4EE2-AE10-F368615F81E3}"/>
    <dgm:cxn modelId="{11B52DA5-D964-4645-ABBD-A0EBDD4659BA}" type="presOf" srcId="{8A0055D5-C3F5-46B2-A17C-DF103D2527AB}" destId="{9261575F-E6DA-4B53-82D0-02F24D7051D0}" srcOrd="0" destOrd="0" presId="urn:microsoft.com/office/officeart/2008/layout/LinedList"/>
    <dgm:cxn modelId="{F62E720E-F949-4A91-9B08-0037AF8AAC0C}" srcId="{0E3FEC9C-77D0-4DDD-A3BB-9A677FEDBCB4}" destId="{B3BBF087-0261-40A4-B4A7-45F27F8C251E}" srcOrd="0" destOrd="0" parTransId="{69136347-9CE0-4D70-B1F5-C526F40D3DE0}" sibTransId="{9763F0AA-B69D-4671-A29D-3048554486E7}"/>
    <dgm:cxn modelId="{9E5DAD8F-187D-40E8-84AC-93C6AA8D4447}" srcId="{8A0055D5-C3F5-46B2-A17C-DF103D2527AB}" destId="{0E3FEC9C-77D0-4DDD-A3BB-9A677FEDBCB4}" srcOrd="0" destOrd="0" parTransId="{7A81438B-E1D1-4F2E-B967-7BCC054DD58D}" sibTransId="{3EADDAF7-FE82-4416-A4F3-D5909CEF6F8B}"/>
    <dgm:cxn modelId="{8697487C-6542-48B4-BFFB-5A7A4F4B9BBA}" srcId="{0E3FEC9C-77D0-4DDD-A3BB-9A677FEDBCB4}" destId="{5602AC73-37A0-4A97-A437-BFCFA951455E}" srcOrd="3" destOrd="0" parTransId="{D2839875-B13F-4A09-B29A-288B94DCCAFC}" sibTransId="{A9B1F001-45EF-4397-B400-861D00C3EA98}"/>
    <dgm:cxn modelId="{7361E5A4-D4C9-4345-B1D3-4F785C0DA15A}" srcId="{0E3FEC9C-77D0-4DDD-A3BB-9A677FEDBCB4}" destId="{76125B55-D999-41E3-A405-FAECBBC11C14}" srcOrd="2" destOrd="0" parTransId="{3350F9FE-7269-4EEE-9F59-0057079742A8}" sibTransId="{4C39B8D3-D866-4154-8E0C-283077632484}"/>
    <dgm:cxn modelId="{A849CA9D-7087-4C9D-A667-32808394F935}" type="presOf" srcId="{C24B307F-4139-496C-A4C8-C38CA8BADD14}" destId="{937D529E-5D08-4752-88B7-3F57E1654CB3}" srcOrd="0" destOrd="0" presId="urn:microsoft.com/office/officeart/2008/layout/LinedList"/>
    <dgm:cxn modelId="{8CF8E847-7399-4F6F-A80D-AD7E35BDE897}" type="presOf" srcId="{5602AC73-37A0-4A97-A437-BFCFA951455E}" destId="{71ECF69E-DBE5-4A44-BDDB-1F280E7158B4}" srcOrd="0" destOrd="0" presId="urn:microsoft.com/office/officeart/2008/layout/LinedList"/>
    <dgm:cxn modelId="{E5FF4C92-33C1-4F61-805B-8C02101E065D}" type="presOf" srcId="{0E3FEC9C-77D0-4DDD-A3BB-9A677FEDBCB4}" destId="{BAA042A6-F550-4C15-A6FF-B9615ECC7BAB}" srcOrd="0" destOrd="0" presId="urn:microsoft.com/office/officeart/2008/layout/LinedList"/>
    <dgm:cxn modelId="{06DBDFD8-301D-4865-88BE-B8FF0DF00CD8}" type="presParOf" srcId="{9261575F-E6DA-4B53-82D0-02F24D7051D0}" destId="{66B8A014-F2AA-4BC4-BB44-E65BE6E786AF}" srcOrd="0" destOrd="0" presId="urn:microsoft.com/office/officeart/2008/layout/LinedList"/>
    <dgm:cxn modelId="{EF4DFED8-E1CF-4D07-AD7E-7E0D1497B767}" type="presParOf" srcId="{9261575F-E6DA-4B53-82D0-02F24D7051D0}" destId="{6FCD8B8C-CDF5-4AF7-98D3-D8B1586565F3}" srcOrd="1" destOrd="0" presId="urn:microsoft.com/office/officeart/2008/layout/LinedList"/>
    <dgm:cxn modelId="{C1F3CF78-585D-4BA8-9F07-EE7018A96B76}" type="presParOf" srcId="{6FCD8B8C-CDF5-4AF7-98D3-D8B1586565F3}" destId="{BAA042A6-F550-4C15-A6FF-B9615ECC7BAB}" srcOrd="0" destOrd="0" presId="urn:microsoft.com/office/officeart/2008/layout/LinedList"/>
    <dgm:cxn modelId="{6FA5EDC0-57C2-4488-BB59-FB97EE126D43}" type="presParOf" srcId="{6FCD8B8C-CDF5-4AF7-98D3-D8B1586565F3}" destId="{2B02D62A-4C76-4B1C-89BC-955BBA368426}" srcOrd="1" destOrd="0" presId="urn:microsoft.com/office/officeart/2008/layout/LinedList"/>
    <dgm:cxn modelId="{F57056DC-CE04-4421-9F1B-7E96FFF826AA}" type="presParOf" srcId="{2B02D62A-4C76-4B1C-89BC-955BBA368426}" destId="{5900B657-84B0-4166-88BC-7623C86E1700}" srcOrd="0" destOrd="0" presId="urn:microsoft.com/office/officeart/2008/layout/LinedList"/>
    <dgm:cxn modelId="{780CC080-DB93-4A60-AFFC-8CC5F9D66191}" type="presParOf" srcId="{2B02D62A-4C76-4B1C-89BC-955BBA368426}" destId="{D759EAAA-DDB5-4127-8E7D-099E1F3EF569}" srcOrd="1" destOrd="0" presId="urn:microsoft.com/office/officeart/2008/layout/LinedList"/>
    <dgm:cxn modelId="{1463E768-73C9-4189-B24F-F2C77F62E200}" type="presParOf" srcId="{D759EAAA-DDB5-4127-8E7D-099E1F3EF569}" destId="{1B7FC181-8282-43CB-8B2C-F95874F4AF32}" srcOrd="0" destOrd="0" presId="urn:microsoft.com/office/officeart/2008/layout/LinedList"/>
    <dgm:cxn modelId="{4E98ADD1-4443-485A-BA51-5AE8E12D681C}" type="presParOf" srcId="{D759EAAA-DDB5-4127-8E7D-099E1F3EF569}" destId="{DF494956-F1A1-4B03-8185-639E75D77C99}" srcOrd="1" destOrd="0" presId="urn:microsoft.com/office/officeart/2008/layout/LinedList"/>
    <dgm:cxn modelId="{7AA96346-C6AA-4E21-9BB9-03B0A14B1F8D}" type="presParOf" srcId="{D759EAAA-DDB5-4127-8E7D-099E1F3EF569}" destId="{213A1142-4E84-4D58-8C30-954DC27E9E14}" srcOrd="2" destOrd="0" presId="urn:microsoft.com/office/officeart/2008/layout/LinedList"/>
    <dgm:cxn modelId="{16574437-174F-4BD0-A17A-23D16EFE6793}" type="presParOf" srcId="{2B02D62A-4C76-4B1C-89BC-955BBA368426}" destId="{173988DC-F3B1-423D-B4C8-A229247E596C}" srcOrd="2" destOrd="0" presId="urn:microsoft.com/office/officeart/2008/layout/LinedList"/>
    <dgm:cxn modelId="{E563BDEA-1844-4F26-8B4A-021BA931636A}" type="presParOf" srcId="{2B02D62A-4C76-4B1C-89BC-955BBA368426}" destId="{935210EE-BE04-44BB-A505-6B932504AE15}" srcOrd="3" destOrd="0" presId="urn:microsoft.com/office/officeart/2008/layout/LinedList"/>
    <dgm:cxn modelId="{10B08090-8A2E-4297-9712-63FDB616466A}" type="presParOf" srcId="{2B02D62A-4C76-4B1C-89BC-955BBA368426}" destId="{E6DE0090-24B1-4EEC-995B-17A87370313C}" srcOrd="4" destOrd="0" presId="urn:microsoft.com/office/officeart/2008/layout/LinedList"/>
    <dgm:cxn modelId="{A85C968C-9396-4D1F-9280-89AA14665B94}" type="presParOf" srcId="{E6DE0090-24B1-4EEC-995B-17A87370313C}" destId="{8BD72D5D-4CD9-4CBC-BEA5-7E41029EDB8F}" srcOrd="0" destOrd="0" presId="urn:microsoft.com/office/officeart/2008/layout/LinedList"/>
    <dgm:cxn modelId="{352B5029-9E80-47B2-B4CB-A0B8216E08C1}" type="presParOf" srcId="{E6DE0090-24B1-4EEC-995B-17A87370313C}" destId="{937D529E-5D08-4752-88B7-3F57E1654CB3}" srcOrd="1" destOrd="0" presId="urn:microsoft.com/office/officeart/2008/layout/LinedList"/>
    <dgm:cxn modelId="{2718B05C-756F-4F4B-89EF-8C378EACB912}" type="presParOf" srcId="{E6DE0090-24B1-4EEC-995B-17A87370313C}" destId="{BCBD171C-40AD-4AEE-BCDC-3CF9170742B2}" srcOrd="2" destOrd="0" presId="urn:microsoft.com/office/officeart/2008/layout/LinedList"/>
    <dgm:cxn modelId="{F3628405-2D00-40A7-88E6-BE49F8DD1669}" type="presParOf" srcId="{2B02D62A-4C76-4B1C-89BC-955BBA368426}" destId="{963780BA-7B31-4A6A-82F9-360D06600698}" srcOrd="5" destOrd="0" presId="urn:microsoft.com/office/officeart/2008/layout/LinedList"/>
    <dgm:cxn modelId="{FF4BF77A-06F2-485E-AC98-F8C01411D0A2}" type="presParOf" srcId="{2B02D62A-4C76-4B1C-89BC-955BBA368426}" destId="{2DB3552B-EA6A-4554-BAB5-5A4F8D42E1B4}" srcOrd="6" destOrd="0" presId="urn:microsoft.com/office/officeart/2008/layout/LinedList"/>
    <dgm:cxn modelId="{4402F13F-C9BD-4441-9577-BDE3FEC24A34}" type="presParOf" srcId="{2B02D62A-4C76-4B1C-89BC-955BBA368426}" destId="{CE724397-3963-4713-BDDA-D6107D0C6A06}" srcOrd="7" destOrd="0" presId="urn:microsoft.com/office/officeart/2008/layout/LinedList"/>
    <dgm:cxn modelId="{74B59261-787B-4A28-8373-9C56A565048E}" type="presParOf" srcId="{CE724397-3963-4713-BDDA-D6107D0C6A06}" destId="{B28E9111-06B8-4EAD-9924-524509E55C60}" srcOrd="0" destOrd="0" presId="urn:microsoft.com/office/officeart/2008/layout/LinedList"/>
    <dgm:cxn modelId="{0F5FE756-67AD-40A4-9464-B73D90C6206C}" type="presParOf" srcId="{CE724397-3963-4713-BDDA-D6107D0C6A06}" destId="{A087457B-AC8D-42AF-A25C-5F1BA515E66D}" srcOrd="1" destOrd="0" presId="urn:microsoft.com/office/officeart/2008/layout/LinedList"/>
    <dgm:cxn modelId="{62775EB4-134A-4354-8054-3644DB76D8F2}" type="presParOf" srcId="{CE724397-3963-4713-BDDA-D6107D0C6A06}" destId="{4673C03B-7119-4791-8266-4D029B0AC571}" srcOrd="2" destOrd="0" presId="urn:microsoft.com/office/officeart/2008/layout/LinedList"/>
    <dgm:cxn modelId="{66EA7AC1-1CFD-4258-A184-26A580D22034}" type="presParOf" srcId="{2B02D62A-4C76-4B1C-89BC-955BBA368426}" destId="{712C1CD4-E5D7-47A4-BC23-5DF6D2D73A69}" srcOrd="8" destOrd="0" presId="urn:microsoft.com/office/officeart/2008/layout/LinedList"/>
    <dgm:cxn modelId="{0EED2320-1337-41A6-923F-3F01FE5AF607}" type="presParOf" srcId="{2B02D62A-4C76-4B1C-89BC-955BBA368426}" destId="{B52E69BF-88FB-4E1D-94D2-814EB3F5A741}" srcOrd="9" destOrd="0" presId="urn:microsoft.com/office/officeart/2008/layout/LinedList"/>
    <dgm:cxn modelId="{AFF37B67-A0F1-4F1A-A783-2F12DC1CFADB}" type="presParOf" srcId="{2B02D62A-4C76-4B1C-89BC-955BBA368426}" destId="{6133CEFB-4AA5-493F-84E0-3D4CCCF1B2C3}" srcOrd="10" destOrd="0" presId="urn:microsoft.com/office/officeart/2008/layout/LinedList"/>
    <dgm:cxn modelId="{D1CE589D-C983-43CE-A332-33DC4AD0FEF6}" type="presParOf" srcId="{6133CEFB-4AA5-493F-84E0-3D4CCCF1B2C3}" destId="{C5FD413A-8A81-43AB-A0D6-C3DE24D1AB94}" srcOrd="0" destOrd="0" presId="urn:microsoft.com/office/officeart/2008/layout/LinedList"/>
    <dgm:cxn modelId="{FF44A242-7292-4F02-A890-B054CDB9F388}" type="presParOf" srcId="{6133CEFB-4AA5-493F-84E0-3D4CCCF1B2C3}" destId="{71ECF69E-DBE5-4A44-BDDB-1F280E7158B4}" srcOrd="1" destOrd="0" presId="urn:microsoft.com/office/officeart/2008/layout/LinedList"/>
    <dgm:cxn modelId="{A7D71AFC-47B7-46BD-BB44-C8DC80A638E2}" type="presParOf" srcId="{6133CEFB-4AA5-493F-84E0-3D4CCCF1B2C3}" destId="{2E13884C-1AF5-4E27-9DA7-BC71DC6604F2}" srcOrd="2" destOrd="0" presId="urn:microsoft.com/office/officeart/2008/layout/LinedList"/>
    <dgm:cxn modelId="{10FAD946-D711-421B-B06F-FBA95B86D292}" type="presParOf" srcId="{2B02D62A-4C76-4B1C-89BC-955BBA368426}" destId="{1656526F-FD13-43F5-8531-BDBE20D05040}" srcOrd="11" destOrd="0" presId="urn:microsoft.com/office/officeart/2008/layout/LinedList"/>
    <dgm:cxn modelId="{40272D41-A56B-4650-A2F4-180FCC71BCAE}" type="presParOf" srcId="{2B02D62A-4C76-4B1C-89BC-955BBA368426}" destId="{B18A05D5-A229-4E24-9676-DA1818A07D44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A0055D5-C3F5-46B2-A17C-DF103D2527A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0E3FEC9C-77D0-4DDD-A3BB-9A677FEDBCB4}">
      <dgm:prSet phldrT="[Text]"/>
      <dgm:spPr>
        <a:xfrm>
          <a:off x="0" y="0"/>
          <a:ext cx="1554480" cy="511936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MY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Fungsi</a:t>
          </a:r>
          <a:endParaRPr lang="en-MY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A81438B-E1D1-4F2E-B967-7BCC054DD58D}" type="parTrans" cxnId="{9E5DAD8F-187D-40E8-84AC-93C6AA8D4447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ADDAF7-FE82-4416-A4F3-D5909CEF6F8B}" type="sibTrans" cxnId="{9E5DAD8F-187D-40E8-84AC-93C6AA8D4447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BBF087-0261-40A4-B4A7-45F27F8C251E}">
      <dgm:prSet phldrT="[Text]"/>
      <dgm:spPr>
        <a:xfrm>
          <a:off x="1671066" y="60180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5. Modul-modul di dalam sistem mestilah berintegrasi dan bercirikan </a:t>
          </a:r>
          <a:r>
            <a:rPr lang="ms-MY" i="1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single-point data entry</a:t>
          </a:r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</a:t>
          </a:r>
          <a:r>
            <a:rPr lang="ms-MY" u="non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9136347-9CE0-4D70-B1F5-C526F40D3DE0}" type="parTrans" cxnId="{F62E720E-F949-4A91-9B08-0037AF8AAC0C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63F0AA-B69D-4671-A29D-3048554486E7}" type="sibTrans" cxnId="{F62E720E-F949-4A91-9B08-0037AF8AAC0C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4B307F-4139-496C-A4C8-C38CA8BADD14}">
      <dgm:prSet phldrT="[Text]"/>
      <dgm:spPr>
        <a:xfrm>
          <a:off x="1671066" y="1323962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ms-MY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6. Sistem fleksibel untuk membolehkan penambahan/ pengurangan modul dilakukan mengikut keperluan agensi di masa hadapan.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3EFF1B5-1154-4DBD-B7B4-D188CD70A989}" type="parTrans" cxnId="{A702188E-DFEC-48E7-8164-C5F2BDF09DB9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251A60-AD89-4EE2-AE10-F368615F81E3}" type="sibTrans" cxnId="{A702188E-DFEC-48E7-8164-C5F2BDF09DB9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125B55-D999-41E3-A405-FAECBBC11C14}">
      <dgm:prSet phldrT="[Text]"/>
      <dgm:spPr>
        <a:xfrm>
          <a:off x="1671066" y="2587744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7. Sistem </a:t>
          </a:r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mesti berupaya membuat proses kelulusan dalam talian (online workflow). 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350F9FE-7269-4EEE-9F59-0057079742A8}" type="parTrans" cxnId="{7361E5A4-D4C9-4345-B1D3-4F785C0DA15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9B8D3-D866-4154-8E0C-283077632484}" type="sibTrans" cxnId="{7361E5A4-D4C9-4345-B1D3-4F785C0DA15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02AC73-37A0-4A97-A437-BFCFA951455E}">
      <dgm:prSet phldrT="[Text]"/>
      <dgm:spPr>
        <a:xfrm>
          <a:off x="1671066" y="3851526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8. Sistem mempunyai kemudahan perbankan elektronik bagi urusan pembayaran dan penerimaan.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2839875-B13F-4A09-B29A-288B94DCCAFC}" type="parTrans" cxnId="{8697487C-6542-48B4-BFFB-5A7A4F4B9BB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B1F001-45EF-4397-B400-861D00C3EA98}" type="sibTrans" cxnId="{8697487C-6542-48B4-BFFB-5A7A4F4B9BB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61575F-E6DA-4B53-82D0-02F24D7051D0}" type="pres">
      <dgm:prSet presAssocID="{8A0055D5-C3F5-46B2-A17C-DF103D2527A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MY"/>
        </a:p>
      </dgm:t>
    </dgm:pt>
    <dgm:pt modelId="{66B8A014-F2AA-4BC4-BB44-E65BE6E786AF}" type="pres">
      <dgm:prSet presAssocID="{0E3FEC9C-77D0-4DDD-A3BB-9A677FEDBCB4}" presName="thickLine" presStyleLbl="alignNode1" presStyleIdx="0" presStyleCnt="1"/>
      <dgm:spPr>
        <a:xfrm>
          <a:off x="0" y="0"/>
          <a:ext cx="777240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6FCD8B8C-CDF5-4AF7-98D3-D8B1586565F3}" type="pres">
      <dgm:prSet presAssocID="{0E3FEC9C-77D0-4DDD-A3BB-9A677FEDBCB4}" presName="horz1" presStyleCnt="0"/>
      <dgm:spPr/>
    </dgm:pt>
    <dgm:pt modelId="{BAA042A6-F550-4C15-A6FF-B9615ECC7BAB}" type="pres">
      <dgm:prSet presAssocID="{0E3FEC9C-77D0-4DDD-A3BB-9A677FEDBCB4}" presName="tx1" presStyleLbl="revTx" presStyleIdx="0" presStyleCnt="5"/>
      <dgm:spPr/>
      <dgm:t>
        <a:bodyPr/>
        <a:lstStyle/>
        <a:p>
          <a:endParaRPr lang="en-MY"/>
        </a:p>
      </dgm:t>
    </dgm:pt>
    <dgm:pt modelId="{2B02D62A-4C76-4B1C-89BC-955BBA368426}" type="pres">
      <dgm:prSet presAssocID="{0E3FEC9C-77D0-4DDD-A3BB-9A677FEDBCB4}" presName="vert1" presStyleCnt="0"/>
      <dgm:spPr/>
    </dgm:pt>
    <dgm:pt modelId="{5900B657-84B0-4166-88BC-7623C86E1700}" type="pres">
      <dgm:prSet presAssocID="{B3BBF087-0261-40A4-B4A7-45F27F8C251E}" presName="vertSpace2a" presStyleCnt="0"/>
      <dgm:spPr/>
    </dgm:pt>
    <dgm:pt modelId="{D759EAAA-DDB5-4127-8E7D-099E1F3EF569}" type="pres">
      <dgm:prSet presAssocID="{B3BBF087-0261-40A4-B4A7-45F27F8C251E}" presName="horz2" presStyleCnt="0"/>
      <dgm:spPr/>
    </dgm:pt>
    <dgm:pt modelId="{1B7FC181-8282-43CB-8B2C-F95874F4AF32}" type="pres">
      <dgm:prSet presAssocID="{B3BBF087-0261-40A4-B4A7-45F27F8C251E}" presName="horzSpace2" presStyleCnt="0"/>
      <dgm:spPr/>
    </dgm:pt>
    <dgm:pt modelId="{DF494956-F1A1-4B03-8185-639E75D77C99}" type="pres">
      <dgm:prSet presAssocID="{B3BBF087-0261-40A4-B4A7-45F27F8C251E}" presName="tx2" presStyleLbl="revTx" presStyleIdx="1" presStyleCnt="5"/>
      <dgm:spPr/>
      <dgm:t>
        <a:bodyPr/>
        <a:lstStyle/>
        <a:p>
          <a:endParaRPr lang="en-MY"/>
        </a:p>
      </dgm:t>
    </dgm:pt>
    <dgm:pt modelId="{213A1142-4E84-4D58-8C30-954DC27E9E14}" type="pres">
      <dgm:prSet presAssocID="{B3BBF087-0261-40A4-B4A7-45F27F8C251E}" presName="vert2" presStyleCnt="0"/>
      <dgm:spPr/>
    </dgm:pt>
    <dgm:pt modelId="{173988DC-F3B1-423D-B4C8-A229247E596C}" type="pres">
      <dgm:prSet presAssocID="{B3BBF087-0261-40A4-B4A7-45F27F8C251E}" presName="thinLine2b" presStyleLbl="callout" presStyleIdx="0" presStyleCnt="4"/>
      <dgm:spPr>
        <a:xfrm>
          <a:off x="1554480" y="1263781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935210EE-BE04-44BB-A505-6B932504AE15}" type="pres">
      <dgm:prSet presAssocID="{B3BBF087-0261-40A4-B4A7-45F27F8C251E}" presName="vertSpace2b" presStyleCnt="0"/>
      <dgm:spPr/>
    </dgm:pt>
    <dgm:pt modelId="{E6DE0090-24B1-4EEC-995B-17A87370313C}" type="pres">
      <dgm:prSet presAssocID="{C24B307F-4139-496C-A4C8-C38CA8BADD14}" presName="horz2" presStyleCnt="0"/>
      <dgm:spPr/>
    </dgm:pt>
    <dgm:pt modelId="{8BD72D5D-4CD9-4CBC-BEA5-7E41029EDB8F}" type="pres">
      <dgm:prSet presAssocID="{C24B307F-4139-496C-A4C8-C38CA8BADD14}" presName="horzSpace2" presStyleCnt="0"/>
      <dgm:spPr/>
    </dgm:pt>
    <dgm:pt modelId="{937D529E-5D08-4752-88B7-3F57E1654CB3}" type="pres">
      <dgm:prSet presAssocID="{C24B307F-4139-496C-A4C8-C38CA8BADD14}" presName="tx2" presStyleLbl="revTx" presStyleIdx="2" presStyleCnt="5"/>
      <dgm:spPr/>
      <dgm:t>
        <a:bodyPr/>
        <a:lstStyle/>
        <a:p>
          <a:endParaRPr lang="en-MY"/>
        </a:p>
      </dgm:t>
    </dgm:pt>
    <dgm:pt modelId="{BCBD171C-40AD-4AEE-BCDC-3CF9170742B2}" type="pres">
      <dgm:prSet presAssocID="{C24B307F-4139-496C-A4C8-C38CA8BADD14}" presName="vert2" presStyleCnt="0"/>
      <dgm:spPr/>
    </dgm:pt>
    <dgm:pt modelId="{963780BA-7B31-4A6A-82F9-360D06600698}" type="pres">
      <dgm:prSet presAssocID="{C24B307F-4139-496C-A4C8-C38CA8BADD14}" presName="thinLine2b" presStyleLbl="callout" presStyleIdx="1" presStyleCnt="4"/>
      <dgm:spPr>
        <a:xfrm>
          <a:off x="1554480" y="2527563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2DB3552B-EA6A-4554-BAB5-5A4F8D42E1B4}" type="pres">
      <dgm:prSet presAssocID="{C24B307F-4139-496C-A4C8-C38CA8BADD14}" presName="vertSpace2b" presStyleCnt="0"/>
      <dgm:spPr/>
    </dgm:pt>
    <dgm:pt modelId="{CE724397-3963-4713-BDDA-D6107D0C6A06}" type="pres">
      <dgm:prSet presAssocID="{76125B55-D999-41E3-A405-FAECBBC11C14}" presName="horz2" presStyleCnt="0"/>
      <dgm:spPr/>
    </dgm:pt>
    <dgm:pt modelId="{B28E9111-06B8-4EAD-9924-524509E55C60}" type="pres">
      <dgm:prSet presAssocID="{76125B55-D999-41E3-A405-FAECBBC11C14}" presName="horzSpace2" presStyleCnt="0"/>
      <dgm:spPr/>
    </dgm:pt>
    <dgm:pt modelId="{A087457B-AC8D-42AF-A25C-5F1BA515E66D}" type="pres">
      <dgm:prSet presAssocID="{76125B55-D999-41E3-A405-FAECBBC11C14}" presName="tx2" presStyleLbl="revTx" presStyleIdx="3" presStyleCnt="5"/>
      <dgm:spPr/>
      <dgm:t>
        <a:bodyPr/>
        <a:lstStyle/>
        <a:p>
          <a:endParaRPr lang="en-MY"/>
        </a:p>
      </dgm:t>
    </dgm:pt>
    <dgm:pt modelId="{4673C03B-7119-4791-8266-4D029B0AC571}" type="pres">
      <dgm:prSet presAssocID="{76125B55-D999-41E3-A405-FAECBBC11C14}" presName="vert2" presStyleCnt="0"/>
      <dgm:spPr/>
    </dgm:pt>
    <dgm:pt modelId="{712C1CD4-E5D7-47A4-BC23-5DF6D2D73A69}" type="pres">
      <dgm:prSet presAssocID="{76125B55-D999-41E3-A405-FAECBBC11C14}" presName="thinLine2b" presStyleLbl="callout" presStyleIdx="2" presStyleCnt="4"/>
      <dgm:spPr>
        <a:xfrm>
          <a:off x="1554480" y="3791345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B52E69BF-88FB-4E1D-94D2-814EB3F5A741}" type="pres">
      <dgm:prSet presAssocID="{76125B55-D999-41E3-A405-FAECBBC11C14}" presName="vertSpace2b" presStyleCnt="0"/>
      <dgm:spPr/>
    </dgm:pt>
    <dgm:pt modelId="{6133CEFB-4AA5-493F-84E0-3D4CCCF1B2C3}" type="pres">
      <dgm:prSet presAssocID="{5602AC73-37A0-4A97-A437-BFCFA951455E}" presName="horz2" presStyleCnt="0"/>
      <dgm:spPr/>
    </dgm:pt>
    <dgm:pt modelId="{C5FD413A-8A81-43AB-A0D6-C3DE24D1AB94}" type="pres">
      <dgm:prSet presAssocID="{5602AC73-37A0-4A97-A437-BFCFA951455E}" presName="horzSpace2" presStyleCnt="0"/>
      <dgm:spPr/>
    </dgm:pt>
    <dgm:pt modelId="{71ECF69E-DBE5-4A44-BDDB-1F280E7158B4}" type="pres">
      <dgm:prSet presAssocID="{5602AC73-37A0-4A97-A437-BFCFA951455E}" presName="tx2" presStyleLbl="revTx" presStyleIdx="4" presStyleCnt="5"/>
      <dgm:spPr/>
      <dgm:t>
        <a:bodyPr/>
        <a:lstStyle/>
        <a:p>
          <a:endParaRPr lang="en-MY"/>
        </a:p>
      </dgm:t>
    </dgm:pt>
    <dgm:pt modelId="{2E13884C-1AF5-4E27-9DA7-BC71DC6604F2}" type="pres">
      <dgm:prSet presAssocID="{5602AC73-37A0-4A97-A437-BFCFA951455E}" presName="vert2" presStyleCnt="0"/>
      <dgm:spPr/>
    </dgm:pt>
    <dgm:pt modelId="{1656526F-FD13-43F5-8531-BDBE20D05040}" type="pres">
      <dgm:prSet presAssocID="{5602AC73-37A0-4A97-A437-BFCFA951455E}" presName="thinLine2b" presStyleLbl="callout" presStyleIdx="3" presStyleCnt="4"/>
      <dgm:spPr>
        <a:xfrm>
          <a:off x="1554480" y="5055127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B18A05D5-A229-4E24-9676-DA1818A07D44}" type="pres">
      <dgm:prSet presAssocID="{5602AC73-37A0-4A97-A437-BFCFA951455E}" presName="vertSpace2b" presStyleCnt="0"/>
      <dgm:spPr/>
    </dgm:pt>
  </dgm:ptLst>
  <dgm:cxnLst>
    <dgm:cxn modelId="{A702188E-DFEC-48E7-8164-C5F2BDF09DB9}" srcId="{0E3FEC9C-77D0-4DDD-A3BB-9A677FEDBCB4}" destId="{C24B307F-4139-496C-A4C8-C38CA8BADD14}" srcOrd="1" destOrd="0" parTransId="{43EFF1B5-1154-4DBD-B7B4-D188CD70A989}" sibTransId="{50251A60-AD89-4EE2-AE10-F368615F81E3}"/>
    <dgm:cxn modelId="{7361E5A4-D4C9-4345-B1D3-4F785C0DA15A}" srcId="{0E3FEC9C-77D0-4DDD-A3BB-9A677FEDBCB4}" destId="{76125B55-D999-41E3-A405-FAECBBC11C14}" srcOrd="2" destOrd="0" parTransId="{3350F9FE-7269-4EEE-9F59-0057079742A8}" sibTransId="{4C39B8D3-D866-4154-8E0C-283077632484}"/>
    <dgm:cxn modelId="{F62E720E-F949-4A91-9B08-0037AF8AAC0C}" srcId="{0E3FEC9C-77D0-4DDD-A3BB-9A677FEDBCB4}" destId="{B3BBF087-0261-40A4-B4A7-45F27F8C251E}" srcOrd="0" destOrd="0" parTransId="{69136347-9CE0-4D70-B1F5-C526F40D3DE0}" sibTransId="{9763F0AA-B69D-4671-A29D-3048554486E7}"/>
    <dgm:cxn modelId="{8697487C-6542-48B4-BFFB-5A7A4F4B9BBA}" srcId="{0E3FEC9C-77D0-4DDD-A3BB-9A677FEDBCB4}" destId="{5602AC73-37A0-4A97-A437-BFCFA951455E}" srcOrd="3" destOrd="0" parTransId="{D2839875-B13F-4A09-B29A-288B94DCCAFC}" sibTransId="{A9B1F001-45EF-4397-B400-861D00C3EA98}"/>
    <dgm:cxn modelId="{352C6664-8829-47CC-900D-5E6ED63EB3F5}" type="presOf" srcId="{B3BBF087-0261-40A4-B4A7-45F27F8C251E}" destId="{DF494956-F1A1-4B03-8185-639E75D77C99}" srcOrd="0" destOrd="0" presId="urn:microsoft.com/office/officeart/2008/layout/LinedList"/>
    <dgm:cxn modelId="{2837FF41-B5E7-47E0-82EA-3DC6FDE129DD}" type="presOf" srcId="{76125B55-D999-41E3-A405-FAECBBC11C14}" destId="{A087457B-AC8D-42AF-A25C-5F1BA515E66D}" srcOrd="0" destOrd="0" presId="urn:microsoft.com/office/officeart/2008/layout/LinedList"/>
    <dgm:cxn modelId="{3A938367-D810-420C-8E45-ABD7566191DF}" type="presOf" srcId="{C24B307F-4139-496C-A4C8-C38CA8BADD14}" destId="{937D529E-5D08-4752-88B7-3F57E1654CB3}" srcOrd="0" destOrd="0" presId="urn:microsoft.com/office/officeart/2008/layout/LinedList"/>
    <dgm:cxn modelId="{EBC5A44C-81B6-490F-B4E7-54A9305E8E09}" type="presOf" srcId="{0E3FEC9C-77D0-4DDD-A3BB-9A677FEDBCB4}" destId="{BAA042A6-F550-4C15-A6FF-B9615ECC7BAB}" srcOrd="0" destOrd="0" presId="urn:microsoft.com/office/officeart/2008/layout/LinedList"/>
    <dgm:cxn modelId="{863B9527-5A50-46EB-ADAD-10AD2A83FD1F}" type="presOf" srcId="{8A0055D5-C3F5-46B2-A17C-DF103D2527AB}" destId="{9261575F-E6DA-4B53-82D0-02F24D7051D0}" srcOrd="0" destOrd="0" presId="urn:microsoft.com/office/officeart/2008/layout/LinedList"/>
    <dgm:cxn modelId="{8E3F0DE7-F8CB-4955-967D-1DC4648169FD}" type="presOf" srcId="{5602AC73-37A0-4A97-A437-BFCFA951455E}" destId="{71ECF69E-DBE5-4A44-BDDB-1F280E7158B4}" srcOrd="0" destOrd="0" presId="urn:microsoft.com/office/officeart/2008/layout/LinedList"/>
    <dgm:cxn modelId="{9E5DAD8F-187D-40E8-84AC-93C6AA8D4447}" srcId="{8A0055D5-C3F5-46B2-A17C-DF103D2527AB}" destId="{0E3FEC9C-77D0-4DDD-A3BB-9A677FEDBCB4}" srcOrd="0" destOrd="0" parTransId="{7A81438B-E1D1-4F2E-B967-7BCC054DD58D}" sibTransId="{3EADDAF7-FE82-4416-A4F3-D5909CEF6F8B}"/>
    <dgm:cxn modelId="{A5604246-BF5C-42EA-A84B-39A3AD10D8A8}" type="presParOf" srcId="{9261575F-E6DA-4B53-82D0-02F24D7051D0}" destId="{66B8A014-F2AA-4BC4-BB44-E65BE6E786AF}" srcOrd="0" destOrd="0" presId="urn:microsoft.com/office/officeart/2008/layout/LinedList"/>
    <dgm:cxn modelId="{2FFBB64F-5EF1-4D43-9455-A172D9CB3C36}" type="presParOf" srcId="{9261575F-E6DA-4B53-82D0-02F24D7051D0}" destId="{6FCD8B8C-CDF5-4AF7-98D3-D8B1586565F3}" srcOrd="1" destOrd="0" presId="urn:microsoft.com/office/officeart/2008/layout/LinedList"/>
    <dgm:cxn modelId="{0B7CA2C5-F1FF-4FBF-97B1-13C8318E3A07}" type="presParOf" srcId="{6FCD8B8C-CDF5-4AF7-98D3-D8B1586565F3}" destId="{BAA042A6-F550-4C15-A6FF-B9615ECC7BAB}" srcOrd="0" destOrd="0" presId="urn:microsoft.com/office/officeart/2008/layout/LinedList"/>
    <dgm:cxn modelId="{BDB69BCD-F2B6-404A-BDFF-CC296E6A0DCE}" type="presParOf" srcId="{6FCD8B8C-CDF5-4AF7-98D3-D8B1586565F3}" destId="{2B02D62A-4C76-4B1C-89BC-955BBA368426}" srcOrd="1" destOrd="0" presId="urn:microsoft.com/office/officeart/2008/layout/LinedList"/>
    <dgm:cxn modelId="{A8F876F8-0A08-444C-8A40-27D4C6611A66}" type="presParOf" srcId="{2B02D62A-4C76-4B1C-89BC-955BBA368426}" destId="{5900B657-84B0-4166-88BC-7623C86E1700}" srcOrd="0" destOrd="0" presId="urn:microsoft.com/office/officeart/2008/layout/LinedList"/>
    <dgm:cxn modelId="{E315C806-627A-401E-9DF0-7F5BFF3178C4}" type="presParOf" srcId="{2B02D62A-4C76-4B1C-89BC-955BBA368426}" destId="{D759EAAA-DDB5-4127-8E7D-099E1F3EF569}" srcOrd="1" destOrd="0" presId="urn:microsoft.com/office/officeart/2008/layout/LinedList"/>
    <dgm:cxn modelId="{AE92E537-F69B-4962-AF73-35EC48953B89}" type="presParOf" srcId="{D759EAAA-DDB5-4127-8E7D-099E1F3EF569}" destId="{1B7FC181-8282-43CB-8B2C-F95874F4AF32}" srcOrd="0" destOrd="0" presId="urn:microsoft.com/office/officeart/2008/layout/LinedList"/>
    <dgm:cxn modelId="{BCF2737A-9C2C-4D2B-A5FA-E4B0676CE73F}" type="presParOf" srcId="{D759EAAA-DDB5-4127-8E7D-099E1F3EF569}" destId="{DF494956-F1A1-4B03-8185-639E75D77C99}" srcOrd="1" destOrd="0" presId="urn:microsoft.com/office/officeart/2008/layout/LinedList"/>
    <dgm:cxn modelId="{177F334E-B1A1-4DE6-AD69-331459C1AEF7}" type="presParOf" srcId="{D759EAAA-DDB5-4127-8E7D-099E1F3EF569}" destId="{213A1142-4E84-4D58-8C30-954DC27E9E14}" srcOrd="2" destOrd="0" presId="urn:microsoft.com/office/officeart/2008/layout/LinedList"/>
    <dgm:cxn modelId="{6A14FC3B-0441-48A4-A7F1-CA749311D5B9}" type="presParOf" srcId="{2B02D62A-4C76-4B1C-89BC-955BBA368426}" destId="{173988DC-F3B1-423D-B4C8-A229247E596C}" srcOrd="2" destOrd="0" presId="urn:microsoft.com/office/officeart/2008/layout/LinedList"/>
    <dgm:cxn modelId="{99C91CB8-47E6-405C-A0D4-D8AA44EAC0A6}" type="presParOf" srcId="{2B02D62A-4C76-4B1C-89BC-955BBA368426}" destId="{935210EE-BE04-44BB-A505-6B932504AE15}" srcOrd="3" destOrd="0" presId="urn:microsoft.com/office/officeart/2008/layout/LinedList"/>
    <dgm:cxn modelId="{2406443C-2BE0-4080-B9F3-C1F4523FBDEF}" type="presParOf" srcId="{2B02D62A-4C76-4B1C-89BC-955BBA368426}" destId="{E6DE0090-24B1-4EEC-995B-17A87370313C}" srcOrd="4" destOrd="0" presId="urn:microsoft.com/office/officeart/2008/layout/LinedList"/>
    <dgm:cxn modelId="{82D3A207-B88C-4E8E-82A8-7B9FE0CAF72C}" type="presParOf" srcId="{E6DE0090-24B1-4EEC-995B-17A87370313C}" destId="{8BD72D5D-4CD9-4CBC-BEA5-7E41029EDB8F}" srcOrd="0" destOrd="0" presId="urn:microsoft.com/office/officeart/2008/layout/LinedList"/>
    <dgm:cxn modelId="{BEF2309A-AD12-4B8F-923E-28F9CCA633FF}" type="presParOf" srcId="{E6DE0090-24B1-4EEC-995B-17A87370313C}" destId="{937D529E-5D08-4752-88B7-3F57E1654CB3}" srcOrd="1" destOrd="0" presId="urn:microsoft.com/office/officeart/2008/layout/LinedList"/>
    <dgm:cxn modelId="{2702B10B-E30F-4043-B286-A3FAC5602E93}" type="presParOf" srcId="{E6DE0090-24B1-4EEC-995B-17A87370313C}" destId="{BCBD171C-40AD-4AEE-BCDC-3CF9170742B2}" srcOrd="2" destOrd="0" presId="urn:microsoft.com/office/officeart/2008/layout/LinedList"/>
    <dgm:cxn modelId="{3881F3AB-6831-4044-ADFD-3DDC966808C9}" type="presParOf" srcId="{2B02D62A-4C76-4B1C-89BC-955BBA368426}" destId="{963780BA-7B31-4A6A-82F9-360D06600698}" srcOrd="5" destOrd="0" presId="urn:microsoft.com/office/officeart/2008/layout/LinedList"/>
    <dgm:cxn modelId="{34B91DCA-3B98-4A8F-8C67-F6B43AE5D059}" type="presParOf" srcId="{2B02D62A-4C76-4B1C-89BC-955BBA368426}" destId="{2DB3552B-EA6A-4554-BAB5-5A4F8D42E1B4}" srcOrd="6" destOrd="0" presId="urn:microsoft.com/office/officeart/2008/layout/LinedList"/>
    <dgm:cxn modelId="{2BABF84B-A187-465F-B76A-677804A663CE}" type="presParOf" srcId="{2B02D62A-4C76-4B1C-89BC-955BBA368426}" destId="{CE724397-3963-4713-BDDA-D6107D0C6A06}" srcOrd="7" destOrd="0" presId="urn:microsoft.com/office/officeart/2008/layout/LinedList"/>
    <dgm:cxn modelId="{7A24C272-7E2F-4F3D-A6E4-125F18339AD8}" type="presParOf" srcId="{CE724397-3963-4713-BDDA-D6107D0C6A06}" destId="{B28E9111-06B8-4EAD-9924-524509E55C60}" srcOrd="0" destOrd="0" presId="urn:microsoft.com/office/officeart/2008/layout/LinedList"/>
    <dgm:cxn modelId="{7F0E9A49-180D-4FD8-BDB4-E8BBF4B70689}" type="presParOf" srcId="{CE724397-3963-4713-BDDA-D6107D0C6A06}" destId="{A087457B-AC8D-42AF-A25C-5F1BA515E66D}" srcOrd="1" destOrd="0" presId="urn:microsoft.com/office/officeart/2008/layout/LinedList"/>
    <dgm:cxn modelId="{37BDF689-2471-478B-93DE-C295D35A31A3}" type="presParOf" srcId="{CE724397-3963-4713-BDDA-D6107D0C6A06}" destId="{4673C03B-7119-4791-8266-4D029B0AC571}" srcOrd="2" destOrd="0" presId="urn:microsoft.com/office/officeart/2008/layout/LinedList"/>
    <dgm:cxn modelId="{C1D1EF93-0947-4155-AEFB-21316D77405E}" type="presParOf" srcId="{2B02D62A-4C76-4B1C-89BC-955BBA368426}" destId="{712C1CD4-E5D7-47A4-BC23-5DF6D2D73A69}" srcOrd="8" destOrd="0" presId="urn:microsoft.com/office/officeart/2008/layout/LinedList"/>
    <dgm:cxn modelId="{C428A5AD-68B6-4272-8343-A0A217E68705}" type="presParOf" srcId="{2B02D62A-4C76-4B1C-89BC-955BBA368426}" destId="{B52E69BF-88FB-4E1D-94D2-814EB3F5A741}" srcOrd="9" destOrd="0" presId="urn:microsoft.com/office/officeart/2008/layout/LinedList"/>
    <dgm:cxn modelId="{EE25761A-6781-44F3-B204-6FFED42AB360}" type="presParOf" srcId="{2B02D62A-4C76-4B1C-89BC-955BBA368426}" destId="{6133CEFB-4AA5-493F-84E0-3D4CCCF1B2C3}" srcOrd="10" destOrd="0" presId="urn:microsoft.com/office/officeart/2008/layout/LinedList"/>
    <dgm:cxn modelId="{D9C8F3D4-CB66-4F31-885C-2D3C665EA8BE}" type="presParOf" srcId="{6133CEFB-4AA5-493F-84E0-3D4CCCF1B2C3}" destId="{C5FD413A-8A81-43AB-A0D6-C3DE24D1AB94}" srcOrd="0" destOrd="0" presId="urn:microsoft.com/office/officeart/2008/layout/LinedList"/>
    <dgm:cxn modelId="{B9A0ABCE-4A56-4AB1-8C79-EE6B50D18063}" type="presParOf" srcId="{6133CEFB-4AA5-493F-84E0-3D4CCCF1B2C3}" destId="{71ECF69E-DBE5-4A44-BDDB-1F280E7158B4}" srcOrd="1" destOrd="0" presId="urn:microsoft.com/office/officeart/2008/layout/LinedList"/>
    <dgm:cxn modelId="{14737645-1D6B-4D50-9804-84C94474DD37}" type="presParOf" srcId="{6133CEFB-4AA5-493F-84E0-3D4CCCF1B2C3}" destId="{2E13884C-1AF5-4E27-9DA7-BC71DC6604F2}" srcOrd="2" destOrd="0" presId="urn:microsoft.com/office/officeart/2008/layout/LinedList"/>
    <dgm:cxn modelId="{7349B198-8338-4189-BFE2-DF068CF932D3}" type="presParOf" srcId="{2B02D62A-4C76-4B1C-89BC-955BBA368426}" destId="{1656526F-FD13-43F5-8531-BDBE20D05040}" srcOrd="11" destOrd="0" presId="urn:microsoft.com/office/officeart/2008/layout/LinedList"/>
    <dgm:cxn modelId="{2E38E301-92A0-4F22-998F-BE10FD4677A0}" type="presParOf" srcId="{2B02D62A-4C76-4B1C-89BC-955BBA368426}" destId="{B18A05D5-A229-4E24-9676-DA1818A07D44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A0055D5-C3F5-46B2-A17C-DF103D2527A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0E3FEC9C-77D0-4DDD-A3BB-9A677FEDBCB4}">
      <dgm:prSet phldrT="[Text]"/>
      <dgm:spPr>
        <a:xfrm>
          <a:off x="0" y="0"/>
          <a:ext cx="1554480" cy="511936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MY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Fungsi</a:t>
          </a:r>
          <a:endParaRPr lang="en-MY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A81438B-E1D1-4F2E-B967-7BCC054DD58D}" type="parTrans" cxnId="{9E5DAD8F-187D-40E8-84AC-93C6AA8D4447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ADDAF7-FE82-4416-A4F3-D5909CEF6F8B}" type="sibTrans" cxnId="{9E5DAD8F-187D-40E8-84AC-93C6AA8D4447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BBF087-0261-40A4-B4A7-45F27F8C251E}">
      <dgm:prSet phldrT="[Text]"/>
      <dgm:spPr>
        <a:xfrm>
          <a:off x="1671066" y="60180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9. Penyata bank mesti boleh dimuat naik bagi tujuan penyesuaian bank.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9136347-9CE0-4D70-B1F5-C526F40D3DE0}" type="parTrans" cxnId="{F62E720E-F949-4A91-9B08-0037AF8AAC0C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63F0AA-B69D-4671-A29D-3048554486E7}" type="sibTrans" cxnId="{F62E720E-F949-4A91-9B08-0037AF8AAC0C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4B307F-4139-496C-A4C8-C38CA8BADD14}">
      <dgm:prSet phldrT="[Text]"/>
      <dgm:spPr>
        <a:xfrm>
          <a:off x="1671066" y="1323962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10. Sistem mesti berupaya untuk menjana dan mencetak laporan yang diperlukan oleh Kerajaan dan Pengurusan Agensi.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3EFF1B5-1154-4DBD-B7B4-D188CD70A989}" type="parTrans" cxnId="{A702188E-DFEC-48E7-8164-C5F2BDF09DB9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251A60-AD89-4EE2-AE10-F368615F81E3}" type="sibTrans" cxnId="{A702188E-DFEC-48E7-8164-C5F2BDF09DB9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125B55-D999-41E3-A405-FAECBBC11C14}">
      <dgm:prSet phldrT="[Text]"/>
      <dgm:spPr>
        <a:xfrm>
          <a:off x="1671066" y="2587744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en-US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11. Data </a:t>
          </a:r>
          <a:r>
            <a:rPr lang="en-US" u="none" strike="noStrike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sistem</a:t>
          </a:r>
          <a:r>
            <a:rPr lang="en-US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(</a:t>
          </a:r>
          <a:r>
            <a:rPr lang="en-US" u="none" strike="noStrike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aplikasi</a:t>
          </a:r>
          <a:r>
            <a:rPr lang="en-US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dan</a:t>
          </a:r>
          <a:r>
            <a:rPr lang="en-US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pangkalan</a:t>
          </a:r>
          <a:r>
            <a:rPr lang="en-US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data) </a:t>
          </a:r>
          <a:r>
            <a:rPr lang="en-US" u="none" strike="noStrike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boleh</a:t>
          </a:r>
          <a:r>
            <a:rPr lang="en-US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diekstrak</a:t>
          </a:r>
          <a:r>
            <a:rPr lang="en-US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bagi</a:t>
          </a:r>
          <a:r>
            <a:rPr lang="en-US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tujuan</a:t>
          </a:r>
          <a:r>
            <a:rPr lang="en-US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pengauditan</a:t>
          </a:r>
          <a:r>
            <a:rPr lang="en-US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350F9FE-7269-4EEE-9F59-0057079742A8}" type="parTrans" cxnId="{7361E5A4-D4C9-4345-B1D3-4F785C0DA15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9B8D3-D866-4154-8E0C-283077632484}" type="sibTrans" cxnId="{7361E5A4-D4C9-4345-B1D3-4F785C0DA15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02AC73-37A0-4A97-A437-BFCFA951455E}">
      <dgm:prSet phldrT="[Text]"/>
      <dgm:spPr>
        <a:xfrm>
          <a:off x="1671066" y="3851526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fi-FI" u="none" strike="noStrike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+mn-cs"/>
            </a:rPr>
            <a:t>12. Sistem berupaya untuk menyimpan data dalam pangkalan data bagi tempoh sekurang-kurangnya 2 tahun.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2839875-B13F-4A09-B29A-288B94DCCAFC}" type="parTrans" cxnId="{8697487C-6542-48B4-BFFB-5A7A4F4B9BB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B1F001-45EF-4397-B400-861D00C3EA98}" type="sibTrans" cxnId="{8697487C-6542-48B4-BFFB-5A7A4F4B9BB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61575F-E6DA-4B53-82D0-02F24D7051D0}" type="pres">
      <dgm:prSet presAssocID="{8A0055D5-C3F5-46B2-A17C-DF103D2527A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MY"/>
        </a:p>
      </dgm:t>
    </dgm:pt>
    <dgm:pt modelId="{66B8A014-F2AA-4BC4-BB44-E65BE6E786AF}" type="pres">
      <dgm:prSet presAssocID="{0E3FEC9C-77D0-4DDD-A3BB-9A677FEDBCB4}" presName="thickLine" presStyleLbl="alignNode1" presStyleIdx="0" presStyleCnt="1"/>
      <dgm:spPr>
        <a:xfrm>
          <a:off x="0" y="0"/>
          <a:ext cx="777240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6FCD8B8C-CDF5-4AF7-98D3-D8B1586565F3}" type="pres">
      <dgm:prSet presAssocID="{0E3FEC9C-77D0-4DDD-A3BB-9A677FEDBCB4}" presName="horz1" presStyleCnt="0"/>
      <dgm:spPr/>
    </dgm:pt>
    <dgm:pt modelId="{BAA042A6-F550-4C15-A6FF-B9615ECC7BAB}" type="pres">
      <dgm:prSet presAssocID="{0E3FEC9C-77D0-4DDD-A3BB-9A677FEDBCB4}" presName="tx1" presStyleLbl="revTx" presStyleIdx="0" presStyleCnt="5"/>
      <dgm:spPr/>
      <dgm:t>
        <a:bodyPr/>
        <a:lstStyle/>
        <a:p>
          <a:endParaRPr lang="en-MY"/>
        </a:p>
      </dgm:t>
    </dgm:pt>
    <dgm:pt modelId="{2B02D62A-4C76-4B1C-89BC-955BBA368426}" type="pres">
      <dgm:prSet presAssocID="{0E3FEC9C-77D0-4DDD-A3BB-9A677FEDBCB4}" presName="vert1" presStyleCnt="0"/>
      <dgm:spPr/>
    </dgm:pt>
    <dgm:pt modelId="{5900B657-84B0-4166-88BC-7623C86E1700}" type="pres">
      <dgm:prSet presAssocID="{B3BBF087-0261-40A4-B4A7-45F27F8C251E}" presName="vertSpace2a" presStyleCnt="0"/>
      <dgm:spPr/>
    </dgm:pt>
    <dgm:pt modelId="{D759EAAA-DDB5-4127-8E7D-099E1F3EF569}" type="pres">
      <dgm:prSet presAssocID="{B3BBF087-0261-40A4-B4A7-45F27F8C251E}" presName="horz2" presStyleCnt="0"/>
      <dgm:spPr/>
    </dgm:pt>
    <dgm:pt modelId="{1B7FC181-8282-43CB-8B2C-F95874F4AF32}" type="pres">
      <dgm:prSet presAssocID="{B3BBF087-0261-40A4-B4A7-45F27F8C251E}" presName="horzSpace2" presStyleCnt="0"/>
      <dgm:spPr/>
    </dgm:pt>
    <dgm:pt modelId="{DF494956-F1A1-4B03-8185-639E75D77C99}" type="pres">
      <dgm:prSet presAssocID="{B3BBF087-0261-40A4-B4A7-45F27F8C251E}" presName="tx2" presStyleLbl="revTx" presStyleIdx="1" presStyleCnt="5"/>
      <dgm:spPr/>
      <dgm:t>
        <a:bodyPr/>
        <a:lstStyle/>
        <a:p>
          <a:endParaRPr lang="en-MY"/>
        </a:p>
      </dgm:t>
    </dgm:pt>
    <dgm:pt modelId="{213A1142-4E84-4D58-8C30-954DC27E9E14}" type="pres">
      <dgm:prSet presAssocID="{B3BBF087-0261-40A4-B4A7-45F27F8C251E}" presName="vert2" presStyleCnt="0"/>
      <dgm:spPr/>
    </dgm:pt>
    <dgm:pt modelId="{173988DC-F3B1-423D-B4C8-A229247E596C}" type="pres">
      <dgm:prSet presAssocID="{B3BBF087-0261-40A4-B4A7-45F27F8C251E}" presName="thinLine2b" presStyleLbl="callout" presStyleIdx="0" presStyleCnt="4"/>
      <dgm:spPr>
        <a:xfrm>
          <a:off x="1554480" y="1263781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935210EE-BE04-44BB-A505-6B932504AE15}" type="pres">
      <dgm:prSet presAssocID="{B3BBF087-0261-40A4-B4A7-45F27F8C251E}" presName="vertSpace2b" presStyleCnt="0"/>
      <dgm:spPr/>
    </dgm:pt>
    <dgm:pt modelId="{E6DE0090-24B1-4EEC-995B-17A87370313C}" type="pres">
      <dgm:prSet presAssocID="{C24B307F-4139-496C-A4C8-C38CA8BADD14}" presName="horz2" presStyleCnt="0"/>
      <dgm:spPr/>
    </dgm:pt>
    <dgm:pt modelId="{8BD72D5D-4CD9-4CBC-BEA5-7E41029EDB8F}" type="pres">
      <dgm:prSet presAssocID="{C24B307F-4139-496C-A4C8-C38CA8BADD14}" presName="horzSpace2" presStyleCnt="0"/>
      <dgm:spPr/>
    </dgm:pt>
    <dgm:pt modelId="{937D529E-5D08-4752-88B7-3F57E1654CB3}" type="pres">
      <dgm:prSet presAssocID="{C24B307F-4139-496C-A4C8-C38CA8BADD14}" presName="tx2" presStyleLbl="revTx" presStyleIdx="2" presStyleCnt="5"/>
      <dgm:spPr/>
      <dgm:t>
        <a:bodyPr/>
        <a:lstStyle/>
        <a:p>
          <a:endParaRPr lang="en-MY"/>
        </a:p>
      </dgm:t>
    </dgm:pt>
    <dgm:pt modelId="{BCBD171C-40AD-4AEE-BCDC-3CF9170742B2}" type="pres">
      <dgm:prSet presAssocID="{C24B307F-4139-496C-A4C8-C38CA8BADD14}" presName="vert2" presStyleCnt="0"/>
      <dgm:spPr/>
    </dgm:pt>
    <dgm:pt modelId="{963780BA-7B31-4A6A-82F9-360D06600698}" type="pres">
      <dgm:prSet presAssocID="{C24B307F-4139-496C-A4C8-C38CA8BADD14}" presName="thinLine2b" presStyleLbl="callout" presStyleIdx="1" presStyleCnt="4"/>
      <dgm:spPr>
        <a:xfrm>
          <a:off x="1554480" y="2527563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2DB3552B-EA6A-4554-BAB5-5A4F8D42E1B4}" type="pres">
      <dgm:prSet presAssocID="{C24B307F-4139-496C-A4C8-C38CA8BADD14}" presName="vertSpace2b" presStyleCnt="0"/>
      <dgm:spPr/>
    </dgm:pt>
    <dgm:pt modelId="{CE724397-3963-4713-BDDA-D6107D0C6A06}" type="pres">
      <dgm:prSet presAssocID="{76125B55-D999-41E3-A405-FAECBBC11C14}" presName="horz2" presStyleCnt="0"/>
      <dgm:spPr/>
    </dgm:pt>
    <dgm:pt modelId="{B28E9111-06B8-4EAD-9924-524509E55C60}" type="pres">
      <dgm:prSet presAssocID="{76125B55-D999-41E3-A405-FAECBBC11C14}" presName="horzSpace2" presStyleCnt="0"/>
      <dgm:spPr/>
    </dgm:pt>
    <dgm:pt modelId="{A087457B-AC8D-42AF-A25C-5F1BA515E66D}" type="pres">
      <dgm:prSet presAssocID="{76125B55-D999-41E3-A405-FAECBBC11C14}" presName="tx2" presStyleLbl="revTx" presStyleIdx="3" presStyleCnt="5"/>
      <dgm:spPr/>
      <dgm:t>
        <a:bodyPr/>
        <a:lstStyle/>
        <a:p>
          <a:endParaRPr lang="en-MY"/>
        </a:p>
      </dgm:t>
    </dgm:pt>
    <dgm:pt modelId="{4673C03B-7119-4791-8266-4D029B0AC571}" type="pres">
      <dgm:prSet presAssocID="{76125B55-D999-41E3-A405-FAECBBC11C14}" presName="vert2" presStyleCnt="0"/>
      <dgm:spPr/>
    </dgm:pt>
    <dgm:pt modelId="{712C1CD4-E5D7-47A4-BC23-5DF6D2D73A69}" type="pres">
      <dgm:prSet presAssocID="{76125B55-D999-41E3-A405-FAECBBC11C14}" presName="thinLine2b" presStyleLbl="callout" presStyleIdx="2" presStyleCnt="4"/>
      <dgm:spPr>
        <a:xfrm>
          <a:off x="1554480" y="3791345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B52E69BF-88FB-4E1D-94D2-814EB3F5A741}" type="pres">
      <dgm:prSet presAssocID="{76125B55-D999-41E3-A405-FAECBBC11C14}" presName="vertSpace2b" presStyleCnt="0"/>
      <dgm:spPr/>
    </dgm:pt>
    <dgm:pt modelId="{6133CEFB-4AA5-493F-84E0-3D4CCCF1B2C3}" type="pres">
      <dgm:prSet presAssocID="{5602AC73-37A0-4A97-A437-BFCFA951455E}" presName="horz2" presStyleCnt="0"/>
      <dgm:spPr/>
    </dgm:pt>
    <dgm:pt modelId="{C5FD413A-8A81-43AB-A0D6-C3DE24D1AB94}" type="pres">
      <dgm:prSet presAssocID="{5602AC73-37A0-4A97-A437-BFCFA951455E}" presName="horzSpace2" presStyleCnt="0"/>
      <dgm:spPr/>
    </dgm:pt>
    <dgm:pt modelId="{71ECF69E-DBE5-4A44-BDDB-1F280E7158B4}" type="pres">
      <dgm:prSet presAssocID="{5602AC73-37A0-4A97-A437-BFCFA951455E}" presName="tx2" presStyleLbl="revTx" presStyleIdx="4" presStyleCnt="5"/>
      <dgm:spPr/>
      <dgm:t>
        <a:bodyPr/>
        <a:lstStyle/>
        <a:p>
          <a:endParaRPr lang="en-MY"/>
        </a:p>
      </dgm:t>
    </dgm:pt>
    <dgm:pt modelId="{2E13884C-1AF5-4E27-9DA7-BC71DC6604F2}" type="pres">
      <dgm:prSet presAssocID="{5602AC73-37A0-4A97-A437-BFCFA951455E}" presName="vert2" presStyleCnt="0"/>
      <dgm:spPr/>
    </dgm:pt>
    <dgm:pt modelId="{1656526F-FD13-43F5-8531-BDBE20D05040}" type="pres">
      <dgm:prSet presAssocID="{5602AC73-37A0-4A97-A437-BFCFA951455E}" presName="thinLine2b" presStyleLbl="callout" presStyleIdx="3" presStyleCnt="4"/>
      <dgm:spPr>
        <a:xfrm>
          <a:off x="1554480" y="5055127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B18A05D5-A229-4E24-9676-DA1818A07D44}" type="pres">
      <dgm:prSet presAssocID="{5602AC73-37A0-4A97-A437-BFCFA951455E}" presName="vertSpace2b" presStyleCnt="0"/>
      <dgm:spPr/>
    </dgm:pt>
  </dgm:ptLst>
  <dgm:cxnLst>
    <dgm:cxn modelId="{B6D79DE1-406F-4B95-B99C-544F1A92BC3A}" type="presOf" srcId="{C24B307F-4139-496C-A4C8-C38CA8BADD14}" destId="{937D529E-5D08-4752-88B7-3F57E1654CB3}" srcOrd="0" destOrd="0" presId="urn:microsoft.com/office/officeart/2008/layout/LinedList"/>
    <dgm:cxn modelId="{ACCA5AC5-0F93-439D-972C-9A07B58F01DC}" type="presOf" srcId="{8A0055D5-C3F5-46B2-A17C-DF103D2527AB}" destId="{9261575F-E6DA-4B53-82D0-02F24D7051D0}" srcOrd="0" destOrd="0" presId="urn:microsoft.com/office/officeart/2008/layout/LinedList"/>
    <dgm:cxn modelId="{7E958F12-92FE-40A7-935A-9D13877746EF}" type="presOf" srcId="{76125B55-D999-41E3-A405-FAECBBC11C14}" destId="{A087457B-AC8D-42AF-A25C-5F1BA515E66D}" srcOrd="0" destOrd="0" presId="urn:microsoft.com/office/officeart/2008/layout/LinedList"/>
    <dgm:cxn modelId="{A702188E-DFEC-48E7-8164-C5F2BDF09DB9}" srcId="{0E3FEC9C-77D0-4DDD-A3BB-9A677FEDBCB4}" destId="{C24B307F-4139-496C-A4C8-C38CA8BADD14}" srcOrd="1" destOrd="0" parTransId="{43EFF1B5-1154-4DBD-B7B4-D188CD70A989}" sibTransId="{50251A60-AD89-4EE2-AE10-F368615F81E3}"/>
    <dgm:cxn modelId="{13BEB7F6-14F1-48E7-95A5-076D6A769241}" type="presOf" srcId="{5602AC73-37A0-4A97-A437-BFCFA951455E}" destId="{71ECF69E-DBE5-4A44-BDDB-1F280E7158B4}" srcOrd="0" destOrd="0" presId="urn:microsoft.com/office/officeart/2008/layout/LinedList"/>
    <dgm:cxn modelId="{F62E720E-F949-4A91-9B08-0037AF8AAC0C}" srcId="{0E3FEC9C-77D0-4DDD-A3BB-9A677FEDBCB4}" destId="{B3BBF087-0261-40A4-B4A7-45F27F8C251E}" srcOrd="0" destOrd="0" parTransId="{69136347-9CE0-4D70-B1F5-C526F40D3DE0}" sibTransId="{9763F0AA-B69D-4671-A29D-3048554486E7}"/>
    <dgm:cxn modelId="{9E5DAD8F-187D-40E8-84AC-93C6AA8D4447}" srcId="{8A0055D5-C3F5-46B2-A17C-DF103D2527AB}" destId="{0E3FEC9C-77D0-4DDD-A3BB-9A677FEDBCB4}" srcOrd="0" destOrd="0" parTransId="{7A81438B-E1D1-4F2E-B967-7BCC054DD58D}" sibTransId="{3EADDAF7-FE82-4416-A4F3-D5909CEF6F8B}"/>
    <dgm:cxn modelId="{8697487C-6542-48B4-BFFB-5A7A4F4B9BBA}" srcId="{0E3FEC9C-77D0-4DDD-A3BB-9A677FEDBCB4}" destId="{5602AC73-37A0-4A97-A437-BFCFA951455E}" srcOrd="3" destOrd="0" parTransId="{D2839875-B13F-4A09-B29A-288B94DCCAFC}" sibTransId="{A9B1F001-45EF-4397-B400-861D00C3EA98}"/>
    <dgm:cxn modelId="{E9C7BFE9-0300-47B5-86AA-5283CDFB94DC}" type="presOf" srcId="{0E3FEC9C-77D0-4DDD-A3BB-9A677FEDBCB4}" destId="{BAA042A6-F550-4C15-A6FF-B9615ECC7BAB}" srcOrd="0" destOrd="0" presId="urn:microsoft.com/office/officeart/2008/layout/LinedList"/>
    <dgm:cxn modelId="{7361E5A4-D4C9-4345-B1D3-4F785C0DA15A}" srcId="{0E3FEC9C-77D0-4DDD-A3BB-9A677FEDBCB4}" destId="{76125B55-D999-41E3-A405-FAECBBC11C14}" srcOrd="2" destOrd="0" parTransId="{3350F9FE-7269-4EEE-9F59-0057079742A8}" sibTransId="{4C39B8D3-D866-4154-8E0C-283077632484}"/>
    <dgm:cxn modelId="{DFEC9207-F2C5-4F7B-92C7-D99378DFE588}" type="presOf" srcId="{B3BBF087-0261-40A4-B4A7-45F27F8C251E}" destId="{DF494956-F1A1-4B03-8185-639E75D77C99}" srcOrd="0" destOrd="0" presId="urn:microsoft.com/office/officeart/2008/layout/LinedList"/>
    <dgm:cxn modelId="{14A5380B-645B-47DA-8A5D-900BF9A6A514}" type="presParOf" srcId="{9261575F-E6DA-4B53-82D0-02F24D7051D0}" destId="{66B8A014-F2AA-4BC4-BB44-E65BE6E786AF}" srcOrd="0" destOrd="0" presId="urn:microsoft.com/office/officeart/2008/layout/LinedList"/>
    <dgm:cxn modelId="{CFADCECB-B8FA-40D9-824A-9E18AC0EF04B}" type="presParOf" srcId="{9261575F-E6DA-4B53-82D0-02F24D7051D0}" destId="{6FCD8B8C-CDF5-4AF7-98D3-D8B1586565F3}" srcOrd="1" destOrd="0" presId="urn:microsoft.com/office/officeart/2008/layout/LinedList"/>
    <dgm:cxn modelId="{653C02C0-5E10-428B-8FDE-25D263C8A937}" type="presParOf" srcId="{6FCD8B8C-CDF5-4AF7-98D3-D8B1586565F3}" destId="{BAA042A6-F550-4C15-A6FF-B9615ECC7BAB}" srcOrd="0" destOrd="0" presId="urn:microsoft.com/office/officeart/2008/layout/LinedList"/>
    <dgm:cxn modelId="{FE2632AC-18C8-4EBA-84DB-6C5B90640BF3}" type="presParOf" srcId="{6FCD8B8C-CDF5-4AF7-98D3-D8B1586565F3}" destId="{2B02D62A-4C76-4B1C-89BC-955BBA368426}" srcOrd="1" destOrd="0" presId="urn:microsoft.com/office/officeart/2008/layout/LinedList"/>
    <dgm:cxn modelId="{B81B14D1-532B-4598-9B90-37881805729A}" type="presParOf" srcId="{2B02D62A-4C76-4B1C-89BC-955BBA368426}" destId="{5900B657-84B0-4166-88BC-7623C86E1700}" srcOrd="0" destOrd="0" presId="urn:microsoft.com/office/officeart/2008/layout/LinedList"/>
    <dgm:cxn modelId="{18672CFE-561D-4081-86D8-0C7C7F5294EF}" type="presParOf" srcId="{2B02D62A-4C76-4B1C-89BC-955BBA368426}" destId="{D759EAAA-DDB5-4127-8E7D-099E1F3EF569}" srcOrd="1" destOrd="0" presId="urn:microsoft.com/office/officeart/2008/layout/LinedList"/>
    <dgm:cxn modelId="{BE202C1D-7EDB-4202-A3A9-10BF7786ED3F}" type="presParOf" srcId="{D759EAAA-DDB5-4127-8E7D-099E1F3EF569}" destId="{1B7FC181-8282-43CB-8B2C-F95874F4AF32}" srcOrd="0" destOrd="0" presId="urn:microsoft.com/office/officeart/2008/layout/LinedList"/>
    <dgm:cxn modelId="{2F81DECE-E309-4A4A-BA8C-B0994C17B829}" type="presParOf" srcId="{D759EAAA-DDB5-4127-8E7D-099E1F3EF569}" destId="{DF494956-F1A1-4B03-8185-639E75D77C99}" srcOrd="1" destOrd="0" presId="urn:microsoft.com/office/officeart/2008/layout/LinedList"/>
    <dgm:cxn modelId="{DFC92F9D-CCED-4576-A7EB-90D1CF5D0C8F}" type="presParOf" srcId="{D759EAAA-DDB5-4127-8E7D-099E1F3EF569}" destId="{213A1142-4E84-4D58-8C30-954DC27E9E14}" srcOrd="2" destOrd="0" presId="urn:microsoft.com/office/officeart/2008/layout/LinedList"/>
    <dgm:cxn modelId="{128C4D8D-DC02-4690-A0C6-74DDAB60F633}" type="presParOf" srcId="{2B02D62A-4C76-4B1C-89BC-955BBA368426}" destId="{173988DC-F3B1-423D-B4C8-A229247E596C}" srcOrd="2" destOrd="0" presId="urn:microsoft.com/office/officeart/2008/layout/LinedList"/>
    <dgm:cxn modelId="{7F4BC784-A464-4908-AB9D-688B32AED0B5}" type="presParOf" srcId="{2B02D62A-4C76-4B1C-89BC-955BBA368426}" destId="{935210EE-BE04-44BB-A505-6B932504AE15}" srcOrd="3" destOrd="0" presId="urn:microsoft.com/office/officeart/2008/layout/LinedList"/>
    <dgm:cxn modelId="{D42EE6C4-2E04-4748-9A0C-AD2544B34C17}" type="presParOf" srcId="{2B02D62A-4C76-4B1C-89BC-955BBA368426}" destId="{E6DE0090-24B1-4EEC-995B-17A87370313C}" srcOrd="4" destOrd="0" presId="urn:microsoft.com/office/officeart/2008/layout/LinedList"/>
    <dgm:cxn modelId="{20D302A2-060A-4652-9CE8-320276CE2385}" type="presParOf" srcId="{E6DE0090-24B1-4EEC-995B-17A87370313C}" destId="{8BD72D5D-4CD9-4CBC-BEA5-7E41029EDB8F}" srcOrd="0" destOrd="0" presId="urn:microsoft.com/office/officeart/2008/layout/LinedList"/>
    <dgm:cxn modelId="{2975FD7E-94F4-47B2-8B08-40054C4CF6BB}" type="presParOf" srcId="{E6DE0090-24B1-4EEC-995B-17A87370313C}" destId="{937D529E-5D08-4752-88B7-3F57E1654CB3}" srcOrd="1" destOrd="0" presId="urn:microsoft.com/office/officeart/2008/layout/LinedList"/>
    <dgm:cxn modelId="{77D596BA-7B81-4359-9CBB-238A40863912}" type="presParOf" srcId="{E6DE0090-24B1-4EEC-995B-17A87370313C}" destId="{BCBD171C-40AD-4AEE-BCDC-3CF9170742B2}" srcOrd="2" destOrd="0" presId="urn:microsoft.com/office/officeart/2008/layout/LinedList"/>
    <dgm:cxn modelId="{5D37359D-E72C-424F-8C58-FEC2BA863637}" type="presParOf" srcId="{2B02D62A-4C76-4B1C-89BC-955BBA368426}" destId="{963780BA-7B31-4A6A-82F9-360D06600698}" srcOrd="5" destOrd="0" presId="urn:microsoft.com/office/officeart/2008/layout/LinedList"/>
    <dgm:cxn modelId="{096263C7-B177-4B0E-B168-798538834699}" type="presParOf" srcId="{2B02D62A-4C76-4B1C-89BC-955BBA368426}" destId="{2DB3552B-EA6A-4554-BAB5-5A4F8D42E1B4}" srcOrd="6" destOrd="0" presId="urn:microsoft.com/office/officeart/2008/layout/LinedList"/>
    <dgm:cxn modelId="{95296EF6-A7B7-4D9D-B63B-6CD45A030E2A}" type="presParOf" srcId="{2B02D62A-4C76-4B1C-89BC-955BBA368426}" destId="{CE724397-3963-4713-BDDA-D6107D0C6A06}" srcOrd="7" destOrd="0" presId="urn:microsoft.com/office/officeart/2008/layout/LinedList"/>
    <dgm:cxn modelId="{B67DFD99-3657-4399-AE61-0D875CC1AA01}" type="presParOf" srcId="{CE724397-3963-4713-BDDA-D6107D0C6A06}" destId="{B28E9111-06B8-4EAD-9924-524509E55C60}" srcOrd="0" destOrd="0" presId="urn:microsoft.com/office/officeart/2008/layout/LinedList"/>
    <dgm:cxn modelId="{71C8B95A-7C74-4721-9E5F-466226C0E092}" type="presParOf" srcId="{CE724397-3963-4713-BDDA-D6107D0C6A06}" destId="{A087457B-AC8D-42AF-A25C-5F1BA515E66D}" srcOrd="1" destOrd="0" presId="urn:microsoft.com/office/officeart/2008/layout/LinedList"/>
    <dgm:cxn modelId="{8BD30055-85C4-4E6A-9B5D-F6AE5AAA81C8}" type="presParOf" srcId="{CE724397-3963-4713-BDDA-D6107D0C6A06}" destId="{4673C03B-7119-4791-8266-4D029B0AC571}" srcOrd="2" destOrd="0" presId="urn:microsoft.com/office/officeart/2008/layout/LinedList"/>
    <dgm:cxn modelId="{769AB54F-4C65-458F-8F45-02F1672FD458}" type="presParOf" srcId="{2B02D62A-4C76-4B1C-89BC-955BBA368426}" destId="{712C1CD4-E5D7-47A4-BC23-5DF6D2D73A69}" srcOrd="8" destOrd="0" presId="urn:microsoft.com/office/officeart/2008/layout/LinedList"/>
    <dgm:cxn modelId="{31A4443C-979A-455B-8D2E-83D6F3AF4D22}" type="presParOf" srcId="{2B02D62A-4C76-4B1C-89BC-955BBA368426}" destId="{B52E69BF-88FB-4E1D-94D2-814EB3F5A741}" srcOrd="9" destOrd="0" presId="urn:microsoft.com/office/officeart/2008/layout/LinedList"/>
    <dgm:cxn modelId="{A54039EE-F427-4844-84F0-94565B66DD36}" type="presParOf" srcId="{2B02D62A-4C76-4B1C-89BC-955BBA368426}" destId="{6133CEFB-4AA5-493F-84E0-3D4CCCF1B2C3}" srcOrd="10" destOrd="0" presId="urn:microsoft.com/office/officeart/2008/layout/LinedList"/>
    <dgm:cxn modelId="{9ACCD74F-FE73-463E-8976-F2CCC9ECE37F}" type="presParOf" srcId="{6133CEFB-4AA5-493F-84E0-3D4CCCF1B2C3}" destId="{C5FD413A-8A81-43AB-A0D6-C3DE24D1AB94}" srcOrd="0" destOrd="0" presId="urn:microsoft.com/office/officeart/2008/layout/LinedList"/>
    <dgm:cxn modelId="{C5042348-AB86-4D43-9EA8-5E9B27891896}" type="presParOf" srcId="{6133CEFB-4AA5-493F-84E0-3D4CCCF1B2C3}" destId="{71ECF69E-DBE5-4A44-BDDB-1F280E7158B4}" srcOrd="1" destOrd="0" presId="urn:microsoft.com/office/officeart/2008/layout/LinedList"/>
    <dgm:cxn modelId="{B5BDC1D8-DB33-447C-B3EA-9E00BC7CF54A}" type="presParOf" srcId="{6133CEFB-4AA5-493F-84E0-3D4CCCF1B2C3}" destId="{2E13884C-1AF5-4E27-9DA7-BC71DC6604F2}" srcOrd="2" destOrd="0" presId="urn:microsoft.com/office/officeart/2008/layout/LinedList"/>
    <dgm:cxn modelId="{DDABC631-8311-4FAE-A94C-468760E7A862}" type="presParOf" srcId="{2B02D62A-4C76-4B1C-89BC-955BBA368426}" destId="{1656526F-FD13-43F5-8531-BDBE20D05040}" srcOrd="11" destOrd="0" presId="urn:microsoft.com/office/officeart/2008/layout/LinedList"/>
    <dgm:cxn modelId="{9C6DBAC1-F54C-4C56-901D-E5E8E5191045}" type="presParOf" srcId="{2B02D62A-4C76-4B1C-89BC-955BBA368426}" destId="{B18A05D5-A229-4E24-9676-DA1818A07D44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A0055D5-C3F5-46B2-A17C-DF103D2527A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0E3FEC9C-77D0-4DDD-A3BB-9A677FEDBCB4}">
      <dgm:prSet phldrT="[Text]"/>
      <dgm:spPr>
        <a:xfrm>
          <a:off x="0" y="0"/>
          <a:ext cx="1554480" cy="511936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MY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Teknikal</a:t>
          </a:r>
          <a:endParaRPr lang="en-MY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A81438B-E1D1-4F2E-B967-7BCC054DD58D}" type="parTrans" cxnId="{9E5DAD8F-187D-40E8-84AC-93C6AA8D4447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ADDAF7-FE82-4416-A4F3-D5909CEF6F8B}" type="sibTrans" cxnId="{9E5DAD8F-187D-40E8-84AC-93C6AA8D4447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BBF087-0261-40A4-B4A7-45F27F8C251E}">
      <dgm:prSet phldrT="[Text]"/>
      <dgm:spPr>
        <a:xfrm>
          <a:off x="1671066" y="60180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en-US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1. </a:t>
          </a:r>
          <a:r>
            <a:rPr lang="en-US" u="none" strike="noStrike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Sistem</a:t>
          </a:r>
          <a:r>
            <a:rPr lang="en-US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mesti</a:t>
          </a:r>
          <a:r>
            <a:rPr lang="en-US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mempunyai</a:t>
          </a:r>
          <a:r>
            <a:rPr lang="en-US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kemudahan</a:t>
          </a:r>
          <a:r>
            <a:rPr lang="en-US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pentadbiran</a:t>
          </a:r>
          <a:r>
            <a:rPr lang="en-US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profil</a:t>
          </a:r>
          <a:r>
            <a:rPr lang="en-US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keselamatan</a:t>
          </a:r>
          <a:r>
            <a:rPr lang="en-US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en-US" u="none" strike="noStrike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pengguna</a:t>
          </a:r>
          <a:r>
            <a:rPr lang="en-US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9136347-9CE0-4D70-B1F5-C526F40D3DE0}" type="parTrans" cxnId="{F62E720E-F949-4A91-9B08-0037AF8AAC0C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63F0AA-B69D-4671-A29D-3048554486E7}" type="sibTrans" cxnId="{F62E720E-F949-4A91-9B08-0037AF8AAC0C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4B307F-4139-496C-A4C8-C38CA8BADD14}">
      <dgm:prSet phldrT="[Text]"/>
      <dgm:spPr>
        <a:xfrm>
          <a:off x="1671066" y="1323962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2. Sistem perlu mempunyai </a:t>
          </a:r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+mn-cs"/>
            </a:rPr>
            <a:t>jejak audit bagi merekod semua aktiviti yang berlaku.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3EFF1B5-1154-4DBD-B7B4-D188CD70A989}" type="parTrans" cxnId="{A702188E-DFEC-48E7-8164-C5F2BDF09DB9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251A60-AD89-4EE2-AE10-F368615F81E3}" type="sibTrans" cxnId="{A702188E-DFEC-48E7-8164-C5F2BDF09DB9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125B55-D999-41E3-A405-FAECBBC11C14}">
      <dgm:prSet phldrT="[Text]"/>
      <dgm:spPr>
        <a:xfrm>
          <a:off x="1671066" y="2587744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3. </a:t>
          </a:r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Sistem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mempunyai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log </a:t>
          </a:r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bagi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merekodkan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semua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aktiviti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capaian</a:t>
          </a:r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350F9FE-7269-4EEE-9F59-0057079742A8}" type="parTrans" cxnId="{7361E5A4-D4C9-4345-B1D3-4F785C0DA15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9B8D3-D866-4154-8E0C-283077632484}" type="sibTrans" cxnId="{7361E5A4-D4C9-4345-B1D3-4F785C0DA15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02AC73-37A0-4A97-A437-BFCFA951455E}">
      <dgm:prSet phldrT="[Text]"/>
      <dgm:spPr>
        <a:xfrm>
          <a:off x="1671066" y="3851526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+mn-cs"/>
            </a:rPr>
            <a:t>4. Sistem menyokong pemindahan data secara elektronik kepada/daripada sistem pihak ketiga dengan kaedah </a:t>
          </a:r>
          <a:r>
            <a:rPr lang="en-US" i="1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encryption</a:t>
          </a:r>
          <a:r>
            <a:rPr lang="en-US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+mn-cs"/>
            </a:rPr>
            <a:t>dan </a:t>
          </a:r>
          <a:r>
            <a:rPr lang="en-US" i="1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decryption</a:t>
          </a:r>
          <a:r>
            <a:rPr lang="en-US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rPr>
            <a:t> </a:t>
          </a:r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+mn-cs"/>
            </a:rPr>
            <a:t>data.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2839875-B13F-4A09-B29A-288B94DCCAFC}" type="parTrans" cxnId="{8697487C-6542-48B4-BFFB-5A7A4F4B9BB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B1F001-45EF-4397-B400-861D00C3EA98}" type="sibTrans" cxnId="{8697487C-6542-48B4-BFFB-5A7A4F4B9BB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61575F-E6DA-4B53-82D0-02F24D7051D0}" type="pres">
      <dgm:prSet presAssocID="{8A0055D5-C3F5-46B2-A17C-DF103D2527A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MY"/>
        </a:p>
      </dgm:t>
    </dgm:pt>
    <dgm:pt modelId="{66B8A014-F2AA-4BC4-BB44-E65BE6E786AF}" type="pres">
      <dgm:prSet presAssocID="{0E3FEC9C-77D0-4DDD-A3BB-9A677FEDBCB4}" presName="thickLine" presStyleLbl="alignNode1" presStyleIdx="0" presStyleCnt="1"/>
      <dgm:spPr>
        <a:xfrm>
          <a:off x="0" y="0"/>
          <a:ext cx="777240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6FCD8B8C-CDF5-4AF7-98D3-D8B1586565F3}" type="pres">
      <dgm:prSet presAssocID="{0E3FEC9C-77D0-4DDD-A3BB-9A677FEDBCB4}" presName="horz1" presStyleCnt="0"/>
      <dgm:spPr/>
    </dgm:pt>
    <dgm:pt modelId="{BAA042A6-F550-4C15-A6FF-B9615ECC7BAB}" type="pres">
      <dgm:prSet presAssocID="{0E3FEC9C-77D0-4DDD-A3BB-9A677FEDBCB4}" presName="tx1" presStyleLbl="revTx" presStyleIdx="0" presStyleCnt="5"/>
      <dgm:spPr/>
      <dgm:t>
        <a:bodyPr/>
        <a:lstStyle/>
        <a:p>
          <a:endParaRPr lang="en-MY"/>
        </a:p>
      </dgm:t>
    </dgm:pt>
    <dgm:pt modelId="{2B02D62A-4C76-4B1C-89BC-955BBA368426}" type="pres">
      <dgm:prSet presAssocID="{0E3FEC9C-77D0-4DDD-A3BB-9A677FEDBCB4}" presName="vert1" presStyleCnt="0"/>
      <dgm:spPr/>
    </dgm:pt>
    <dgm:pt modelId="{5900B657-84B0-4166-88BC-7623C86E1700}" type="pres">
      <dgm:prSet presAssocID="{B3BBF087-0261-40A4-B4A7-45F27F8C251E}" presName="vertSpace2a" presStyleCnt="0"/>
      <dgm:spPr/>
    </dgm:pt>
    <dgm:pt modelId="{D759EAAA-DDB5-4127-8E7D-099E1F3EF569}" type="pres">
      <dgm:prSet presAssocID="{B3BBF087-0261-40A4-B4A7-45F27F8C251E}" presName="horz2" presStyleCnt="0"/>
      <dgm:spPr/>
    </dgm:pt>
    <dgm:pt modelId="{1B7FC181-8282-43CB-8B2C-F95874F4AF32}" type="pres">
      <dgm:prSet presAssocID="{B3BBF087-0261-40A4-B4A7-45F27F8C251E}" presName="horzSpace2" presStyleCnt="0"/>
      <dgm:spPr/>
    </dgm:pt>
    <dgm:pt modelId="{DF494956-F1A1-4B03-8185-639E75D77C99}" type="pres">
      <dgm:prSet presAssocID="{B3BBF087-0261-40A4-B4A7-45F27F8C251E}" presName="tx2" presStyleLbl="revTx" presStyleIdx="1" presStyleCnt="5"/>
      <dgm:spPr/>
      <dgm:t>
        <a:bodyPr/>
        <a:lstStyle/>
        <a:p>
          <a:endParaRPr lang="en-MY"/>
        </a:p>
      </dgm:t>
    </dgm:pt>
    <dgm:pt modelId="{213A1142-4E84-4D58-8C30-954DC27E9E14}" type="pres">
      <dgm:prSet presAssocID="{B3BBF087-0261-40A4-B4A7-45F27F8C251E}" presName="vert2" presStyleCnt="0"/>
      <dgm:spPr/>
    </dgm:pt>
    <dgm:pt modelId="{173988DC-F3B1-423D-B4C8-A229247E596C}" type="pres">
      <dgm:prSet presAssocID="{B3BBF087-0261-40A4-B4A7-45F27F8C251E}" presName="thinLine2b" presStyleLbl="callout" presStyleIdx="0" presStyleCnt="4"/>
      <dgm:spPr>
        <a:xfrm>
          <a:off x="1554480" y="1263781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935210EE-BE04-44BB-A505-6B932504AE15}" type="pres">
      <dgm:prSet presAssocID="{B3BBF087-0261-40A4-B4A7-45F27F8C251E}" presName="vertSpace2b" presStyleCnt="0"/>
      <dgm:spPr/>
    </dgm:pt>
    <dgm:pt modelId="{E6DE0090-24B1-4EEC-995B-17A87370313C}" type="pres">
      <dgm:prSet presAssocID="{C24B307F-4139-496C-A4C8-C38CA8BADD14}" presName="horz2" presStyleCnt="0"/>
      <dgm:spPr/>
    </dgm:pt>
    <dgm:pt modelId="{8BD72D5D-4CD9-4CBC-BEA5-7E41029EDB8F}" type="pres">
      <dgm:prSet presAssocID="{C24B307F-4139-496C-A4C8-C38CA8BADD14}" presName="horzSpace2" presStyleCnt="0"/>
      <dgm:spPr/>
    </dgm:pt>
    <dgm:pt modelId="{937D529E-5D08-4752-88B7-3F57E1654CB3}" type="pres">
      <dgm:prSet presAssocID="{C24B307F-4139-496C-A4C8-C38CA8BADD14}" presName="tx2" presStyleLbl="revTx" presStyleIdx="2" presStyleCnt="5"/>
      <dgm:spPr/>
      <dgm:t>
        <a:bodyPr/>
        <a:lstStyle/>
        <a:p>
          <a:endParaRPr lang="en-MY"/>
        </a:p>
      </dgm:t>
    </dgm:pt>
    <dgm:pt modelId="{BCBD171C-40AD-4AEE-BCDC-3CF9170742B2}" type="pres">
      <dgm:prSet presAssocID="{C24B307F-4139-496C-A4C8-C38CA8BADD14}" presName="vert2" presStyleCnt="0"/>
      <dgm:spPr/>
    </dgm:pt>
    <dgm:pt modelId="{963780BA-7B31-4A6A-82F9-360D06600698}" type="pres">
      <dgm:prSet presAssocID="{C24B307F-4139-496C-A4C8-C38CA8BADD14}" presName="thinLine2b" presStyleLbl="callout" presStyleIdx="1" presStyleCnt="4"/>
      <dgm:spPr>
        <a:xfrm>
          <a:off x="1554480" y="2527563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2DB3552B-EA6A-4554-BAB5-5A4F8D42E1B4}" type="pres">
      <dgm:prSet presAssocID="{C24B307F-4139-496C-A4C8-C38CA8BADD14}" presName="vertSpace2b" presStyleCnt="0"/>
      <dgm:spPr/>
    </dgm:pt>
    <dgm:pt modelId="{CE724397-3963-4713-BDDA-D6107D0C6A06}" type="pres">
      <dgm:prSet presAssocID="{76125B55-D999-41E3-A405-FAECBBC11C14}" presName="horz2" presStyleCnt="0"/>
      <dgm:spPr/>
    </dgm:pt>
    <dgm:pt modelId="{B28E9111-06B8-4EAD-9924-524509E55C60}" type="pres">
      <dgm:prSet presAssocID="{76125B55-D999-41E3-A405-FAECBBC11C14}" presName="horzSpace2" presStyleCnt="0"/>
      <dgm:spPr/>
    </dgm:pt>
    <dgm:pt modelId="{A087457B-AC8D-42AF-A25C-5F1BA515E66D}" type="pres">
      <dgm:prSet presAssocID="{76125B55-D999-41E3-A405-FAECBBC11C14}" presName="tx2" presStyleLbl="revTx" presStyleIdx="3" presStyleCnt="5"/>
      <dgm:spPr/>
      <dgm:t>
        <a:bodyPr/>
        <a:lstStyle/>
        <a:p>
          <a:endParaRPr lang="en-MY"/>
        </a:p>
      </dgm:t>
    </dgm:pt>
    <dgm:pt modelId="{4673C03B-7119-4791-8266-4D029B0AC571}" type="pres">
      <dgm:prSet presAssocID="{76125B55-D999-41E3-A405-FAECBBC11C14}" presName="vert2" presStyleCnt="0"/>
      <dgm:spPr/>
    </dgm:pt>
    <dgm:pt modelId="{712C1CD4-E5D7-47A4-BC23-5DF6D2D73A69}" type="pres">
      <dgm:prSet presAssocID="{76125B55-D999-41E3-A405-FAECBBC11C14}" presName="thinLine2b" presStyleLbl="callout" presStyleIdx="2" presStyleCnt="4"/>
      <dgm:spPr>
        <a:xfrm>
          <a:off x="1554480" y="3791345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B52E69BF-88FB-4E1D-94D2-814EB3F5A741}" type="pres">
      <dgm:prSet presAssocID="{76125B55-D999-41E3-A405-FAECBBC11C14}" presName="vertSpace2b" presStyleCnt="0"/>
      <dgm:spPr/>
    </dgm:pt>
    <dgm:pt modelId="{6133CEFB-4AA5-493F-84E0-3D4CCCF1B2C3}" type="pres">
      <dgm:prSet presAssocID="{5602AC73-37A0-4A97-A437-BFCFA951455E}" presName="horz2" presStyleCnt="0"/>
      <dgm:spPr/>
    </dgm:pt>
    <dgm:pt modelId="{C5FD413A-8A81-43AB-A0D6-C3DE24D1AB94}" type="pres">
      <dgm:prSet presAssocID="{5602AC73-37A0-4A97-A437-BFCFA951455E}" presName="horzSpace2" presStyleCnt="0"/>
      <dgm:spPr/>
    </dgm:pt>
    <dgm:pt modelId="{71ECF69E-DBE5-4A44-BDDB-1F280E7158B4}" type="pres">
      <dgm:prSet presAssocID="{5602AC73-37A0-4A97-A437-BFCFA951455E}" presName="tx2" presStyleLbl="revTx" presStyleIdx="4" presStyleCnt="5"/>
      <dgm:spPr/>
      <dgm:t>
        <a:bodyPr/>
        <a:lstStyle/>
        <a:p>
          <a:endParaRPr lang="en-MY"/>
        </a:p>
      </dgm:t>
    </dgm:pt>
    <dgm:pt modelId="{2E13884C-1AF5-4E27-9DA7-BC71DC6604F2}" type="pres">
      <dgm:prSet presAssocID="{5602AC73-37A0-4A97-A437-BFCFA951455E}" presName="vert2" presStyleCnt="0"/>
      <dgm:spPr/>
    </dgm:pt>
    <dgm:pt modelId="{1656526F-FD13-43F5-8531-BDBE20D05040}" type="pres">
      <dgm:prSet presAssocID="{5602AC73-37A0-4A97-A437-BFCFA951455E}" presName="thinLine2b" presStyleLbl="callout" presStyleIdx="3" presStyleCnt="4"/>
      <dgm:spPr>
        <a:xfrm>
          <a:off x="1554480" y="5055127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B18A05D5-A229-4E24-9676-DA1818A07D44}" type="pres">
      <dgm:prSet presAssocID="{5602AC73-37A0-4A97-A437-BFCFA951455E}" presName="vertSpace2b" presStyleCnt="0"/>
      <dgm:spPr/>
    </dgm:pt>
  </dgm:ptLst>
  <dgm:cxnLst>
    <dgm:cxn modelId="{490D2FC8-6EEF-42B8-A614-BD402E9C2698}" type="presOf" srcId="{C24B307F-4139-496C-A4C8-C38CA8BADD14}" destId="{937D529E-5D08-4752-88B7-3F57E1654CB3}" srcOrd="0" destOrd="0" presId="urn:microsoft.com/office/officeart/2008/layout/LinedList"/>
    <dgm:cxn modelId="{79F6511C-60E2-4FAB-BAA4-025060D435CA}" type="presOf" srcId="{76125B55-D999-41E3-A405-FAECBBC11C14}" destId="{A087457B-AC8D-42AF-A25C-5F1BA515E66D}" srcOrd="0" destOrd="0" presId="urn:microsoft.com/office/officeart/2008/layout/LinedList"/>
    <dgm:cxn modelId="{A702188E-DFEC-48E7-8164-C5F2BDF09DB9}" srcId="{0E3FEC9C-77D0-4DDD-A3BB-9A677FEDBCB4}" destId="{C24B307F-4139-496C-A4C8-C38CA8BADD14}" srcOrd="1" destOrd="0" parTransId="{43EFF1B5-1154-4DBD-B7B4-D188CD70A989}" sibTransId="{50251A60-AD89-4EE2-AE10-F368615F81E3}"/>
    <dgm:cxn modelId="{05F9D2D7-D2E8-46E1-9F0F-9838EC6626FB}" type="presOf" srcId="{0E3FEC9C-77D0-4DDD-A3BB-9A677FEDBCB4}" destId="{BAA042A6-F550-4C15-A6FF-B9615ECC7BAB}" srcOrd="0" destOrd="0" presId="urn:microsoft.com/office/officeart/2008/layout/LinedList"/>
    <dgm:cxn modelId="{F62E720E-F949-4A91-9B08-0037AF8AAC0C}" srcId="{0E3FEC9C-77D0-4DDD-A3BB-9A677FEDBCB4}" destId="{B3BBF087-0261-40A4-B4A7-45F27F8C251E}" srcOrd="0" destOrd="0" parTransId="{69136347-9CE0-4D70-B1F5-C526F40D3DE0}" sibTransId="{9763F0AA-B69D-4671-A29D-3048554486E7}"/>
    <dgm:cxn modelId="{9E5DAD8F-187D-40E8-84AC-93C6AA8D4447}" srcId="{8A0055D5-C3F5-46B2-A17C-DF103D2527AB}" destId="{0E3FEC9C-77D0-4DDD-A3BB-9A677FEDBCB4}" srcOrd="0" destOrd="0" parTransId="{7A81438B-E1D1-4F2E-B967-7BCC054DD58D}" sibTransId="{3EADDAF7-FE82-4416-A4F3-D5909CEF6F8B}"/>
    <dgm:cxn modelId="{2154E111-1EE9-46EC-8DDC-829E15EB886F}" type="presOf" srcId="{8A0055D5-C3F5-46B2-A17C-DF103D2527AB}" destId="{9261575F-E6DA-4B53-82D0-02F24D7051D0}" srcOrd="0" destOrd="0" presId="urn:microsoft.com/office/officeart/2008/layout/LinedList"/>
    <dgm:cxn modelId="{8697487C-6542-48B4-BFFB-5A7A4F4B9BBA}" srcId="{0E3FEC9C-77D0-4DDD-A3BB-9A677FEDBCB4}" destId="{5602AC73-37A0-4A97-A437-BFCFA951455E}" srcOrd="3" destOrd="0" parTransId="{D2839875-B13F-4A09-B29A-288B94DCCAFC}" sibTransId="{A9B1F001-45EF-4397-B400-861D00C3EA98}"/>
    <dgm:cxn modelId="{7361E5A4-D4C9-4345-B1D3-4F785C0DA15A}" srcId="{0E3FEC9C-77D0-4DDD-A3BB-9A677FEDBCB4}" destId="{76125B55-D999-41E3-A405-FAECBBC11C14}" srcOrd="2" destOrd="0" parTransId="{3350F9FE-7269-4EEE-9F59-0057079742A8}" sibTransId="{4C39B8D3-D866-4154-8E0C-283077632484}"/>
    <dgm:cxn modelId="{A7F576C6-4D03-4C08-8DE5-DA23E0B2746E}" type="presOf" srcId="{B3BBF087-0261-40A4-B4A7-45F27F8C251E}" destId="{DF494956-F1A1-4B03-8185-639E75D77C99}" srcOrd="0" destOrd="0" presId="urn:microsoft.com/office/officeart/2008/layout/LinedList"/>
    <dgm:cxn modelId="{281707C2-1D72-4242-87F5-4BB45238A390}" type="presOf" srcId="{5602AC73-37A0-4A97-A437-BFCFA951455E}" destId="{71ECF69E-DBE5-4A44-BDDB-1F280E7158B4}" srcOrd="0" destOrd="0" presId="urn:microsoft.com/office/officeart/2008/layout/LinedList"/>
    <dgm:cxn modelId="{A7D17F4C-56C4-41F6-A4EC-D02C591544C9}" type="presParOf" srcId="{9261575F-E6DA-4B53-82D0-02F24D7051D0}" destId="{66B8A014-F2AA-4BC4-BB44-E65BE6E786AF}" srcOrd="0" destOrd="0" presId="urn:microsoft.com/office/officeart/2008/layout/LinedList"/>
    <dgm:cxn modelId="{0DD0B474-FA18-4D17-8E1E-642812602F46}" type="presParOf" srcId="{9261575F-E6DA-4B53-82D0-02F24D7051D0}" destId="{6FCD8B8C-CDF5-4AF7-98D3-D8B1586565F3}" srcOrd="1" destOrd="0" presId="urn:microsoft.com/office/officeart/2008/layout/LinedList"/>
    <dgm:cxn modelId="{58B72BDC-B64B-48DC-BCD9-6C649260C822}" type="presParOf" srcId="{6FCD8B8C-CDF5-4AF7-98D3-D8B1586565F3}" destId="{BAA042A6-F550-4C15-A6FF-B9615ECC7BAB}" srcOrd="0" destOrd="0" presId="urn:microsoft.com/office/officeart/2008/layout/LinedList"/>
    <dgm:cxn modelId="{BF16BA37-14B4-4CEB-A646-835D5789278B}" type="presParOf" srcId="{6FCD8B8C-CDF5-4AF7-98D3-D8B1586565F3}" destId="{2B02D62A-4C76-4B1C-89BC-955BBA368426}" srcOrd="1" destOrd="0" presId="urn:microsoft.com/office/officeart/2008/layout/LinedList"/>
    <dgm:cxn modelId="{D0AEFA6E-36B6-4817-A296-7AD1C70BBAAC}" type="presParOf" srcId="{2B02D62A-4C76-4B1C-89BC-955BBA368426}" destId="{5900B657-84B0-4166-88BC-7623C86E1700}" srcOrd="0" destOrd="0" presId="urn:microsoft.com/office/officeart/2008/layout/LinedList"/>
    <dgm:cxn modelId="{93EF19E8-4CAE-424E-B668-100DA648BDCC}" type="presParOf" srcId="{2B02D62A-4C76-4B1C-89BC-955BBA368426}" destId="{D759EAAA-DDB5-4127-8E7D-099E1F3EF569}" srcOrd="1" destOrd="0" presId="urn:microsoft.com/office/officeart/2008/layout/LinedList"/>
    <dgm:cxn modelId="{679936AC-DD3E-40C4-9E91-B1D67E6EB8AC}" type="presParOf" srcId="{D759EAAA-DDB5-4127-8E7D-099E1F3EF569}" destId="{1B7FC181-8282-43CB-8B2C-F95874F4AF32}" srcOrd="0" destOrd="0" presId="urn:microsoft.com/office/officeart/2008/layout/LinedList"/>
    <dgm:cxn modelId="{18A8E825-3678-455C-8601-B577430C25F7}" type="presParOf" srcId="{D759EAAA-DDB5-4127-8E7D-099E1F3EF569}" destId="{DF494956-F1A1-4B03-8185-639E75D77C99}" srcOrd="1" destOrd="0" presId="urn:microsoft.com/office/officeart/2008/layout/LinedList"/>
    <dgm:cxn modelId="{9ADEF752-A7DA-4B25-87AF-9CB832C9D5F7}" type="presParOf" srcId="{D759EAAA-DDB5-4127-8E7D-099E1F3EF569}" destId="{213A1142-4E84-4D58-8C30-954DC27E9E14}" srcOrd="2" destOrd="0" presId="urn:microsoft.com/office/officeart/2008/layout/LinedList"/>
    <dgm:cxn modelId="{8DAAB02F-8777-4747-8090-7CEB3742C09F}" type="presParOf" srcId="{2B02D62A-4C76-4B1C-89BC-955BBA368426}" destId="{173988DC-F3B1-423D-B4C8-A229247E596C}" srcOrd="2" destOrd="0" presId="urn:microsoft.com/office/officeart/2008/layout/LinedList"/>
    <dgm:cxn modelId="{56B07A76-CCF6-4A9E-B4E5-E745CF65324C}" type="presParOf" srcId="{2B02D62A-4C76-4B1C-89BC-955BBA368426}" destId="{935210EE-BE04-44BB-A505-6B932504AE15}" srcOrd="3" destOrd="0" presId="urn:microsoft.com/office/officeart/2008/layout/LinedList"/>
    <dgm:cxn modelId="{FD258DC3-2687-4610-BAFE-D81CA1FDE3BC}" type="presParOf" srcId="{2B02D62A-4C76-4B1C-89BC-955BBA368426}" destId="{E6DE0090-24B1-4EEC-995B-17A87370313C}" srcOrd="4" destOrd="0" presId="urn:microsoft.com/office/officeart/2008/layout/LinedList"/>
    <dgm:cxn modelId="{4642AF73-001E-484D-B4D6-A8B15C989265}" type="presParOf" srcId="{E6DE0090-24B1-4EEC-995B-17A87370313C}" destId="{8BD72D5D-4CD9-4CBC-BEA5-7E41029EDB8F}" srcOrd="0" destOrd="0" presId="urn:microsoft.com/office/officeart/2008/layout/LinedList"/>
    <dgm:cxn modelId="{FC6D1EB3-5EC8-4137-919E-3979B9706AC0}" type="presParOf" srcId="{E6DE0090-24B1-4EEC-995B-17A87370313C}" destId="{937D529E-5D08-4752-88B7-3F57E1654CB3}" srcOrd="1" destOrd="0" presId="urn:microsoft.com/office/officeart/2008/layout/LinedList"/>
    <dgm:cxn modelId="{37B3DD10-506B-457A-AEC2-42495EC6D0FC}" type="presParOf" srcId="{E6DE0090-24B1-4EEC-995B-17A87370313C}" destId="{BCBD171C-40AD-4AEE-BCDC-3CF9170742B2}" srcOrd="2" destOrd="0" presId="urn:microsoft.com/office/officeart/2008/layout/LinedList"/>
    <dgm:cxn modelId="{DA34A759-E41A-42E7-8676-33598B7B5E43}" type="presParOf" srcId="{2B02D62A-4C76-4B1C-89BC-955BBA368426}" destId="{963780BA-7B31-4A6A-82F9-360D06600698}" srcOrd="5" destOrd="0" presId="urn:microsoft.com/office/officeart/2008/layout/LinedList"/>
    <dgm:cxn modelId="{D926E057-5C68-4198-9F8A-803DE4B4650C}" type="presParOf" srcId="{2B02D62A-4C76-4B1C-89BC-955BBA368426}" destId="{2DB3552B-EA6A-4554-BAB5-5A4F8D42E1B4}" srcOrd="6" destOrd="0" presId="urn:microsoft.com/office/officeart/2008/layout/LinedList"/>
    <dgm:cxn modelId="{DFB9BB4D-7198-4235-A936-36059134B66B}" type="presParOf" srcId="{2B02D62A-4C76-4B1C-89BC-955BBA368426}" destId="{CE724397-3963-4713-BDDA-D6107D0C6A06}" srcOrd="7" destOrd="0" presId="urn:microsoft.com/office/officeart/2008/layout/LinedList"/>
    <dgm:cxn modelId="{0A276A09-4435-43DB-9B0D-01BE644EEC37}" type="presParOf" srcId="{CE724397-3963-4713-BDDA-D6107D0C6A06}" destId="{B28E9111-06B8-4EAD-9924-524509E55C60}" srcOrd="0" destOrd="0" presId="urn:microsoft.com/office/officeart/2008/layout/LinedList"/>
    <dgm:cxn modelId="{C589A443-F0E8-4386-AC3D-05EA488DB53C}" type="presParOf" srcId="{CE724397-3963-4713-BDDA-D6107D0C6A06}" destId="{A087457B-AC8D-42AF-A25C-5F1BA515E66D}" srcOrd="1" destOrd="0" presId="urn:microsoft.com/office/officeart/2008/layout/LinedList"/>
    <dgm:cxn modelId="{54C6FDBC-D719-4A09-AF17-F8D62415D9B1}" type="presParOf" srcId="{CE724397-3963-4713-BDDA-D6107D0C6A06}" destId="{4673C03B-7119-4791-8266-4D029B0AC571}" srcOrd="2" destOrd="0" presId="urn:microsoft.com/office/officeart/2008/layout/LinedList"/>
    <dgm:cxn modelId="{99079E61-066C-4AC5-94AC-73A05BDA9848}" type="presParOf" srcId="{2B02D62A-4C76-4B1C-89BC-955BBA368426}" destId="{712C1CD4-E5D7-47A4-BC23-5DF6D2D73A69}" srcOrd="8" destOrd="0" presId="urn:microsoft.com/office/officeart/2008/layout/LinedList"/>
    <dgm:cxn modelId="{E2D27952-05EB-47B6-A4DD-99B5701940A8}" type="presParOf" srcId="{2B02D62A-4C76-4B1C-89BC-955BBA368426}" destId="{B52E69BF-88FB-4E1D-94D2-814EB3F5A741}" srcOrd="9" destOrd="0" presId="urn:microsoft.com/office/officeart/2008/layout/LinedList"/>
    <dgm:cxn modelId="{DD10F98F-91B1-4C1A-A7F1-910AFD4452C9}" type="presParOf" srcId="{2B02D62A-4C76-4B1C-89BC-955BBA368426}" destId="{6133CEFB-4AA5-493F-84E0-3D4CCCF1B2C3}" srcOrd="10" destOrd="0" presId="urn:microsoft.com/office/officeart/2008/layout/LinedList"/>
    <dgm:cxn modelId="{815BB86E-D226-4E8D-8E92-2EF7F411EF6B}" type="presParOf" srcId="{6133CEFB-4AA5-493F-84E0-3D4CCCF1B2C3}" destId="{C5FD413A-8A81-43AB-A0D6-C3DE24D1AB94}" srcOrd="0" destOrd="0" presId="urn:microsoft.com/office/officeart/2008/layout/LinedList"/>
    <dgm:cxn modelId="{6814EE95-AF63-413F-A75E-D02C417BDAF5}" type="presParOf" srcId="{6133CEFB-4AA5-493F-84E0-3D4CCCF1B2C3}" destId="{71ECF69E-DBE5-4A44-BDDB-1F280E7158B4}" srcOrd="1" destOrd="0" presId="urn:microsoft.com/office/officeart/2008/layout/LinedList"/>
    <dgm:cxn modelId="{2B8B8498-C581-4AB0-8C6E-C06B0C4F2709}" type="presParOf" srcId="{6133CEFB-4AA5-493F-84E0-3D4CCCF1B2C3}" destId="{2E13884C-1AF5-4E27-9DA7-BC71DC6604F2}" srcOrd="2" destOrd="0" presId="urn:microsoft.com/office/officeart/2008/layout/LinedList"/>
    <dgm:cxn modelId="{D150ED58-6E09-450D-AE39-4EB9CD8809A5}" type="presParOf" srcId="{2B02D62A-4C76-4B1C-89BC-955BBA368426}" destId="{1656526F-FD13-43F5-8531-BDBE20D05040}" srcOrd="11" destOrd="0" presId="urn:microsoft.com/office/officeart/2008/layout/LinedList"/>
    <dgm:cxn modelId="{67C6B3F3-2B1A-4467-BAF7-08D8BB74D240}" type="presParOf" srcId="{2B02D62A-4C76-4B1C-89BC-955BBA368426}" destId="{B18A05D5-A229-4E24-9676-DA1818A07D44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A0055D5-C3F5-46B2-A17C-DF103D2527A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0E3FEC9C-77D0-4DDD-A3BB-9A677FEDBCB4}">
      <dgm:prSet phldrT="[Text]"/>
      <dgm:spPr>
        <a:xfrm>
          <a:off x="0" y="0"/>
          <a:ext cx="1554480" cy="511936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MY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Teknikal</a:t>
          </a:r>
          <a:endParaRPr lang="en-MY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A81438B-E1D1-4F2E-B967-7BCC054DD58D}" type="parTrans" cxnId="{9E5DAD8F-187D-40E8-84AC-93C6AA8D4447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ADDAF7-FE82-4416-A4F3-D5909CEF6F8B}" type="sibTrans" cxnId="{9E5DAD8F-187D-40E8-84AC-93C6AA8D4447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BBF087-0261-40A4-B4A7-45F27F8C251E}">
      <dgm:prSet phldrT="[Text]"/>
      <dgm:spPr>
        <a:xfrm>
          <a:off x="1671066" y="60180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5. Sistem mempunyai keupayaan </a:t>
          </a:r>
          <a:r>
            <a:rPr lang="ms-MY" i="1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log off</a:t>
          </a:r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pengguna tidak aktif (idle) secara automatik bagi sesuatu tempoh masa tertentu.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9136347-9CE0-4D70-B1F5-C526F40D3DE0}" type="parTrans" cxnId="{F62E720E-F949-4A91-9B08-0037AF8AAC0C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63F0AA-B69D-4671-A29D-3048554486E7}" type="sibTrans" cxnId="{F62E720E-F949-4A91-9B08-0037AF8AAC0C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4B307F-4139-496C-A4C8-C38CA8BADD14}">
      <dgm:prSet phldrT="[Text]"/>
      <dgm:spPr>
        <a:xfrm>
          <a:off x="1671066" y="1323962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6. Sistem perlu mempunyai kemudahan </a:t>
          </a:r>
          <a:r>
            <a:rPr lang="ms-MY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backup</a:t>
          </a:r>
          <a:r>
            <a:rPr lang="ms-MY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dan</a:t>
          </a:r>
          <a:r>
            <a:rPr lang="ms-MY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restore</a:t>
          </a:r>
          <a:r>
            <a:rPr lang="ms-MY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rPr>
            <a:t> data secara berkala.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3EFF1B5-1154-4DBD-B7B4-D188CD70A989}" type="parTrans" cxnId="{A702188E-DFEC-48E7-8164-C5F2BDF09DB9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251A60-AD89-4EE2-AE10-F368615F81E3}" type="sibTrans" cxnId="{A702188E-DFEC-48E7-8164-C5F2BDF09DB9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125B55-D999-41E3-A405-FAECBBC11C14}">
      <dgm:prSet phldrT="[Text]"/>
      <dgm:spPr>
        <a:xfrm>
          <a:off x="1671066" y="2587744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r>
            <a:rPr lang="ms-MY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+mn-cs"/>
            </a:rPr>
            <a:t>7. Agensi perlu mempunyai Pelan Pemulihan Bencana bagi sistem perakaunan dan kewangan.</a:t>
          </a:r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350F9FE-7269-4EEE-9F59-0057079742A8}" type="parTrans" cxnId="{7361E5A4-D4C9-4345-B1D3-4F785C0DA15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9B8D3-D866-4154-8E0C-283077632484}" type="sibTrans" cxnId="{7361E5A4-D4C9-4345-B1D3-4F785C0DA15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02AC73-37A0-4A97-A437-BFCFA951455E}">
      <dgm:prSet phldrT="[Text]"/>
      <dgm:spPr>
        <a:xfrm>
          <a:off x="1671066" y="3851526"/>
          <a:ext cx="6101334" cy="12036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just"/>
          <a:endParaRPr lang="en-MY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2839875-B13F-4A09-B29A-288B94DCCAFC}" type="parTrans" cxnId="{8697487C-6542-48B4-BFFB-5A7A4F4B9BB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B1F001-45EF-4397-B400-861D00C3EA98}" type="sibTrans" cxnId="{8697487C-6542-48B4-BFFB-5A7A4F4B9BBA}">
      <dgm:prSet/>
      <dgm:spPr/>
      <dgm:t>
        <a:bodyPr/>
        <a:lstStyle/>
        <a:p>
          <a:endParaRPr lang="en-MY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61575F-E6DA-4B53-82D0-02F24D7051D0}" type="pres">
      <dgm:prSet presAssocID="{8A0055D5-C3F5-46B2-A17C-DF103D2527A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MY"/>
        </a:p>
      </dgm:t>
    </dgm:pt>
    <dgm:pt modelId="{66B8A014-F2AA-4BC4-BB44-E65BE6E786AF}" type="pres">
      <dgm:prSet presAssocID="{0E3FEC9C-77D0-4DDD-A3BB-9A677FEDBCB4}" presName="thickLine" presStyleLbl="alignNode1" presStyleIdx="0" presStyleCnt="1"/>
      <dgm:spPr>
        <a:xfrm>
          <a:off x="0" y="0"/>
          <a:ext cx="777240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6FCD8B8C-CDF5-4AF7-98D3-D8B1586565F3}" type="pres">
      <dgm:prSet presAssocID="{0E3FEC9C-77D0-4DDD-A3BB-9A677FEDBCB4}" presName="horz1" presStyleCnt="0"/>
      <dgm:spPr/>
    </dgm:pt>
    <dgm:pt modelId="{BAA042A6-F550-4C15-A6FF-B9615ECC7BAB}" type="pres">
      <dgm:prSet presAssocID="{0E3FEC9C-77D0-4DDD-A3BB-9A677FEDBCB4}" presName="tx1" presStyleLbl="revTx" presStyleIdx="0" presStyleCnt="5"/>
      <dgm:spPr/>
      <dgm:t>
        <a:bodyPr/>
        <a:lstStyle/>
        <a:p>
          <a:endParaRPr lang="en-MY"/>
        </a:p>
      </dgm:t>
    </dgm:pt>
    <dgm:pt modelId="{2B02D62A-4C76-4B1C-89BC-955BBA368426}" type="pres">
      <dgm:prSet presAssocID="{0E3FEC9C-77D0-4DDD-A3BB-9A677FEDBCB4}" presName="vert1" presStyleCnt="0"/>
      <dgm:spPr/>
    </dgm:pt>
    <dgm:pt modelId="{5900B657-84B0-4166-88BC-7623C86E1700}" type="pres">
      <dgm:prSet presAssocID="{B3BBF087-0261-40A4-B4A7-45F27F8C251E}" presName="vertSpace2a" presStyleCnt="0"/>
      <dgm:spPr/>
    </dgm:pt>
    <dgm:pt modelId="{D759EAAA-DDB5-4127-8E7D-099E1F3EF569}" type="pres">
      <dgm:prSet presAssocID="{B3BBF087-0261-40A4-B4A7-45F27F8C251E}" presName="horz2" presStyleCnt="0"/>
      <dgm:spPr/>
    </dgm:pt>
    <dgm:pt modelId="{1B7FC181-8282-43CB-8B2C-F95874F4AF32}" type="pres">
      <dgm:prSet presAssocID="{B3BBF087-0261-40A4-B4A7-45F27F8C251E}" presName="horzSpace2" presStyleCnt="0"/>
      <dgm:spPr/>
    </dgm:pt>
    <dgm:pt modelId="{DF494956-F1A1-4B03-8185-639E75D77C99}" type="pres">
      <dgm:prSet presAssocID="{B3BBF087-0261-40A4-B4A7-45F27F8C251E}" presName="tx2" presStyleLbl="revTx" presStyleIdx="1" presStyleCnt="5"/>
      <dgm:spPr/>
      <dgm:t>
        <a:bodyPr/>
        <a:lstStyle/>
        <a:p>
          <a:endParaRPr lang="en-MY"/>
        </a:p>
      </dgm:t>
    </dgm:pt>
    <dgm:pt modelId="{213A1142-4E84-4D58-8C30-954DC27E9E14}" type="pres">
      <dgm:prSet presAssocID="{B3BBF087-0261-40A4-B4A7-45F27F8C251E}" presName="vert2" presStyleCnt="0"/>
      <dgm:spPr/>
    </dgm:pt>
    <dgm:pt modelId="{173988DC-F3B1-423D-B4C8-A229247E596C}" type="pres">
      <dgm:prSet presAssocID="{B3BBF087-0261-40A4-B4A7-45F27F8C251E}" presName="thinLine2b" presStyleLbl="callout" presStyleIdx="0" presStyleCnt="4"/>
      <dgm:spPr>
        <a:xfrm>
          <a:off x="1554480" y="1263781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935210EE-BE04-44BB-A505-6B932504AE15}" type="pres">
      <dgm:prSet presAssocID="{B3BBF087-0261-40A4-B4A7-45F27F8C251E}" presName="vertSpace2b" presStyleCnt="0"/>
      <dgm:spPr/>
    </dgm:pt>
    <dgm:pt modelId="{E6DE0090-24B1-4EEC-995B-17A87370313C}" type="pres">
      <dgm:prSet presAssocID="{C24B307F-4139-496C-A4C8-C38CA8BADD14}" presName="horz2" presStyleCnt="0"/>
      <dgm:spPr/>
    </dgm:pt>
    <dgm:pt modelId="{8BD72D5D-4CD9-4CBC-BEA5-7E41029EDB8F}" type="pres">
      <dgm:prSet presAssocID="{C24B307F-4139-496C-A4C8-C38CA8BADD14}" presName="horzSpace2" presStyleCnt="0"/>
      <dgm:spPr/>
    </dgm:pt>
    <dgm:pt modelId="{937D529E-5D08-4752-88B7-3F57E1654CB3}" type="pres">
      <dgm:prSet presAssocID="{C24B307F-4139-496C-A4C8-C38CA8BADD14}" presName="tx2" presStyleLbl="revTx" presStyleIdx="2" presStyleCnt="5"/>
      <dgm:spPr/>
      <dgm:t>
        <a:bodyPr/>
        <a:lstStyle/>
        <a:p>
          <a:endParaRPr lang="en-MY"/>
        </a:p>
      </dgm:t>
    </dgm:pt>
    <dgm:pt modelId="{BCBD171C-40AD-4AEE-BCDC-3CF9170742B2}" type="pres">
      <dgm:prSet presAssocID="{C24B307F-4139-496C-A4C8-C38CA8BADD14}" presName="vert2" presStyleCnt="0"/>
      <dgm:spPr/>
    </dgm:pt>
    <dgm:pt modelId="{963780BA-7B31-4A6A-82F9-360D06600698}" type="pres">
      <dgm:prSet presAssocID="{C24B307F-4139-496C-A4C8-C38CA8BADD14}" presName="thinLine2b" presStyleLbl="callout" presStyleIdx="1" presStyleCnt="4"/>
      <dgm:spPr>
        <a:xfrm>
          <a:off x="1554480" y="2527563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2DB3552B-EA6A-4554-BAB5-5A4F8D42E1B4}" type="pres">
      <dgm:prSet presAssocID="{C24B307F-4139-496C-A4C8-C38CA8BADD14}" presName="vertSpace2b" presStyleCnt="0"/>
      <dgm:spPr/>
    </dgm:pt>
    <dgm:pt modelId="{CE724397-3963-4713-BDDA-D6107D0C6A06}" type="pres">
      <dgm:prSet presAssocID="{76125B55-D999-41E3-A405-FAECBBC11C14}" presName="horz2" presStyleCnt="0"/>
      <dgm:spPr/>
    </dgm:pt>
    <dgm:pt modelId="{B28E9111-06B8-4EAD-9924-524509E55C60}" type="pres">
      <dgm:prSet presAssocID="{76125B55-D999-41E3-A405-FAECBBC11C14}" presName="horzSpace2" presStyleCnt="0"/>
      <dgm:spPr/>
    </dgm:pt>
    <dgm:pt modelId="{A087457B-AC8D-42AF-A25C-5F1BA515E66D}" type="pres">
      <dgm:prSet presAssocID="{76125B55-D999-41E3-A405-FAECBBC11C14}" presName="tx2" presStyleLbl="revTx" presStyleIdx="3" presStyleCnt="5"/>
      <dgm:spPr/>
      <dgm:t>
        <a:bodyPr/>
        <a:lstStyle/>
        <a:p>
          <a:endParaRPr lang="en-MY"/>
        </a:p>
      </dgm:t>
    </dgm:pt>
    <dgm:pt modelId="{4673C03B-7119-4791-8266-4D029B0AC571}" type="pres">
      <dgm:prSet presAssocID="{76125B55-D999-41E3-A405-FAECBBC11C14}" presName="vert2" presStyleCnt="0"/>
      <dgm:spPr/>
    </dgm:pt>
    <dgm:pt modelId="{712C1CD4-E5D7-47A4-BC23-5DF6D2D73A69}" type="pres">
      <dgm:prSet presAssocID="{76125B55-D999-41E3-A405-FAECBBC11C14}" presName="thinLine2b" presStyleLbl="callout" presStyleIdx="2" presStyleCnt="4"/>
      <dgm:spPr>
        <a:xfrm>
          <a:off x="1554480" y="3791345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B52E69BF-88FB-4E1D-94D2-814EB3F5A741}" type="pres">
      <dgm:prSet presAssocID="{76125B55-D999-41E3-A405-FAECBBC11C14}" presName="vertSpace2b" presStyleCnt="0"/>
      <dgm:spPr/>
    </dgm:pt>
    <dgm:pt modelId="{6133CEFB-4AA5-493F-84E0-3D4CCCF1B2C3}" type="pres">
      <dgm:prSet presAssocID="{5602AC73-37A0-4A97-A437-BFCFA951455E}" presName="horz2" presStyleCnt="0"/>
      <dgm:spPr/>
    </dgm:pt>
    <dgm:pt modelId="{C5FD413A-8A81-43AB-A0D6-C3DE24D1AB94}" type="pres">
      <dgm:prSet presAssocID="{5602AC73-37A0-4A97-A437-BFCFA951455E}" presName="horzSpace2" presStyleCnt="0"/>
      <dgm:spPr/>
    </dgm:pt>
    <dgm:pt modelId="{71ECF69E-DBE5-4A44-BDDB-1F280E7158B4}" type="pres">
      <dgm:prSet presAssocID="{5602AC73-37A0-4A97-A437-BFCFA951455E}" presName="tx2" presStyleLbl="revTx" presStyleIdx="4" presStyleCnt="5"/>
      <dgm:spPr/>
      <dgm:t>
        <a:bodyPr/>
        <a:lstStyle/>
        <a:p>
          <a:endParaRPr lang="en-MY"/>
        </a:p>
      </dgm:t>
    </dgm:pt>
    <dgm:pt modelId="{2E13884C-1AF5-4E27-9DA7-BC71DC6604F2}" type="pres">
      <dgm:prSet presAssocID="{5602AC73-37A0-4A97-A437-BFCFA951455E}" presName="vert2" presStyleCnt="0"/>
      <dgm:spPr/>
    </dgm:pt>
    <dgm:pt modelId="{1656526F-FD13-43F5-8531-BDBE20D05040}" type="pres">
      <dgm:prSet presAssocID="{5602AC73-37A0-4A97-A437-BFCFA951455E}" presName="thinLine2b" presStyleLbl="callout" presStyleIdx="3" presStyleCnt="4"/>
      <dgm:spPr>
        <a:xfrm>
          <a:off x="1554480" y="5055127"/>
          <a:ext cx="6217920" cy="0"/>
        </a:xfrm>
        <a:prstGeom prst="line">
          <a:avLst/>
        </a:prstGeom>
        <a:solidFill>
          <a:srgbClr val="2DA2B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A2BF">
              <a:tint val="5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MY"/>
        </a:p>
      </dgm:t>
    </dgm:pt>
    <dgm:pt modelId="{B18A05D5-A229-4E24-9676-DA1818A07D44}" type="pres">
      <dgm:prSet presAssocID="{5602AC73-37A0-4A97-A437-BFCFA951455E}" presName="vertSpace2b" presStyleCnt="0"/>
      <dgm:spPr/>
    </dgm:pt>
  </dgm:ptLst>
  <dgm:cxnLst>
    <dgm:cxn modelId="{9A9F3B7E-91E8-4428-B0BC-C2E7A4F08FF9}" type="presOf" srcId="{C24B307F-4139-496C-A4C8-C38CA8BADD14}" destId="{937D529E-5D08-4752-88B7-3F57E1654CB3}" srcOrd="0" destOrd="0" presId="urn:microsoft.com/office/officeart/2008/layout/LinedList"/>
    <dgm:cxn modelId="{A702188E-DFEC-48E7-8164-C5F2BDF09DB9}" srcId="{0E3FEC9C-77D0-4DDD-A3BB-9A677FEDBCB4}" destId="{C24B307F-4139-496C-A4C8-C38CA8BADD14}" srcOrd="1" destOrd="0" parTransId="{43EFF1B5-1154-4DBD-B7B4-D188CD70A989}" sibTransId="{50251A60-AD89-4EE2-AE10-F368615F81E3}"/>
    <dgm:cxn modelId="{7361E5A4-D4C9-4345-B1D3-4F785C0DA15A}" srcId="{0E3FEC9C-77D0-4DDD-A3BB-9A677FEDBCB4}" destId="{76125B55-D999-41E3-A405-FAECBBC11C14}" srcOrd="2" destOrd="0" parTransId="{3350F9FE-7269-4EEE-9F59-0057079742A8}" sibTransId="{4C39B8D3-D866-4154-8E0C-283077632484}"/>
    <dgm:cxn modelId="{F62E720E-F949-4A91-9B08-0037AF8AAC0C}" srcId="{0E3FEC9C-77D0-4DDD-A3BB-9A677FEDBCB4}" destId="{B3BBF087-0261-40A4-B4A7-45F27F8C251E}" srcOrd="0" destOrd="0" parTransId="{69136347-9CE0-4D70-B1F5-C526F40D3DE0}" sibTransId="{9763F0AA-B69D-4671-A29D-3048554486E7}"/>
    <dgm:cxn modelId="{8697487C-6542-48B4-BFFB-5A7A4F4B9BBA}" srcId="{0E3FEC9C-77D0-4DDD-A3BB-9A677FEDBCB4}" destId="{5602AC73-37A0-4A97-A437-BFCFA951455E}" srcOrd="3" destOrd="0" parTransId="{D2839875-B13F-4A09-B29A-288B94DCCAFC}" sibTransId="{A9B1F001-45EF-4397-B400-861D00C3EA98}"/>
    <dgm:cxn modelId="{C08EEE10-583E-4FC4-9817-2E444488A73A}" type="presOf" srcId="{5602AC73-37A0-4A97-A437-BFCFA951455E}" destId="{71ECF69E-DBE5-4A44-BDDB-1F280E7158B4}" srcOrd="0" destOrd="0" presId="urn:microsoft.com/office/officeart/2008/layout/LinedList"/>
    <dgm:cxn modelId="{99463BFF-9509-422F-8E26-17A39FE6B747}" type="presOf" srcId="{76125B55-D999-41E3-A405-FAECBBC11C14}" destId="{A087457B-AC8D-42AF-A25C-5F1BA515E66D}" srcOrd="0" destOrd="0" presId="urn:microsoft.com/office/officeart/2008/layout/LinedList"/>
    <dgm:cxn modelId="{D20A4DC7-324F-437E-AA7E-EBA5ED59EAF7}" type="presOf" srcId="{8A0055D5-C3F5-46B2-A17C-DF103D2527AB}" destId="{9261575F-E6DA-4B53-82D0-02F24D7051D0}" srcOrd="0" destOrd="0" presId="urn:microsoft.com/office/officeart/2008/layout/LinedList"/>
    <dgm:cxn modelId="{41FF08C5-D4E4-47E9-A4F3-4AE452A82299}" type="presOf" srcId="{0E3FEC9C-77D0-4DDD-A3BB-9A677FEDBCB4}" destId="{BAA042A6-F550-4C15-A6FF-B9615ECC7BAB}" srcOrd="0" destOrd="0" presId="urn:microsoft.com/office/officeart/2008/layout/LinedList"/>
    <dgm:cxn modelId="{18932682-A418-4C6D-812E-1F1064BC98DB}" type="presOf" srcId="{B3BBF087-0261-40A4-B4A7-45F27F8C251E}" destId="{DF494956-F1A1-4B03-8185-639E75D77C99}" srcOrd="0" destOrd="0" presId="urn:microsoft.com/office/officeart/2008/layout/LinedList"/>
    <dgm:cxn modelId="{9E5DAD8F-187D-40E8-84AC-93C6AA8D4447}" srcId="{8A0055D5-C3F5-46B2-A17C-DF103D2527AB}" destId="{0E3FEC9C-77D0-4DDD-A3BB-9A677FEDBCB4}" srcOrd="0" destOrd="0" parTransId="{7A81438B-E1D1-4F2E-B967-7BCC054DD58D}" sibTransId="{3EADDAF7-FE82-4416-A4F3-D5909CEF6F8B}"/>
    <dgm:cxn modelId="{F94573FA-0E30-4173-9F3D-CDD6B919D5D1}" type="presParOf" srcId="{9261575F-E6DA-4B53-82D0-02F24D7051D0}" destId="{66B8A014-F2AA-4BC4-BB44-E65BE6E786AF}" srcOrd="0" destOrd="0" presId="urn:microsoft.com/office/officeart/2008/layout/LinedList"/>
    <dgm:cxn modelId="{789F7DA6-D142-4370-9B9E-9BD037D6587A}" type="presParOf" srcId="{9261575F-E6DA-4B53-82D0-02F24D7051D0}" destId="{6FCD8B8C-CDF5-4AF7-98D3-D8B1586565F3}" srcOrd="1" destOrd="0" presId="urn:microsoft.com/office/officeart/2008/layout/LinedList"/>
    <dgm:cxn modelId="{22338B03-0D94-4C55-8D9D-5238D105D359}" type="presParOf" srcId="{6FCD8B8C-CDF5-4AF7-98D3-D8B1586565F3}" destId="{BAA042A6-F550-4C15-A6FF-B9615ECC7BAB}" srcOrd="0" destOrd="0" presId="urn:microsoft.com/office/officeart/2008/layout/LinedList"/>
    <dgm:cxn modelId="{B4164E8C-CFC9-4E18-97E2-2C52CC627039}" type="presParOf" srcId="{6FCD8B8C-CDF5-4AF7-98D3-D8B1586565F3}" destId="{2B02D62A-4C76-4B1C-89BC-955BBA368426}" srcOrd="1" destOrd="0" presId="urn:microsoft.com/office/officeart/2008/layout/LinedList"/>
    <dgm:cxn modelId="{7D01EF16-ECA9-487C-964E-93F82AB35BC1}" type="presParOf" srcId="{2B02D62A-4C76-4B1C-89BC-955BBA368426}" destId="{5900B657-84B0-4166-88BC-7623C86E1700}" srcOrd="0" destOrd="0" presId="urn:microsoft.com/office/officeart/2008/layout/LinedList"/>
    <dgm:cxn modelId="{C29EA466-8EC7-4385-864B-E758A24442F2}" type="presParOf" srcId="{2B02D62A-4C76-4B1C-89BC-955BBA368426}" destId="{D759EAAA-DDB5-4127-8E7D-099E1F3EF569}" srcOrd="1" destOrd="0" presId="urn:microsoft.com/office/officeart/2008/layout/LinedList"/>
    <dgm:cxn modelId="{9CCAE167-D265-421A-AF54-C845481AB79F}" type="presParOf" srcId="{D759EAAA-DDB5-4127-8E7D-099E1F3EF569}" destId="{1B7FC181-8282-43CB-8B2C-F95874F4AF32}" srcOrd="0" destOrd="0" presId="urn:microsoft.com/office/officeart/2008/layout/LinedList"/>
    <dgm:cxn modelId="{A115D7EA-7DDA-4524-BFC2-CD180CA62AB3}" type="presParOf" srcId="{D759EAAA-DDB5-4127-8E7D-099E1F3EF569}" destId="{DF494956-F1A1-4B03-8185-639E75D77C99}" srcOrd="1" destOrd="0" presId="urn:microsoft.com/office/officeart/2008/layout/LinedList"/>
    <dgm:cxn modelId="{353C2BC2-B141-4DC4-AF39-89417C08A232}" type="presParOf" srcId="{D759EAAA-DDB5-4127-8E7D-099E1F3EF569}" destId="{213A1142-4E84-4D58-8C30-954DC27E9E14}" srcOrd="2" destOrd="0" presId="urn:microsoft.com/office/officeart/2008/layout/LinedList"/>
    <dgm:cxn modelId="{35243708-9E24-42DC-94A0-4D94E9200238}" type="presParOf" srcId="{2B02D62A-4C76-4B1C-89BC-955BBA368426}" destId="{173988DC-F3B1-423D-B4C8-A229247E596C}" srcOrd="2" destOrd="0" presId="urn:microsoft.com/office/officeart/2008/layout/LinedList"/>
    <dgm:cxn modelId="{82102EBC-2795-4DF3-A26C-20EA151948B4}" type="presParOf" srcId="{2B02D62A-4C76-4B1C-89BC-955BBA368426}" destId="{935210EE-BE04-44BB-A505-6B932504AE15}" srcOrd="3" destOrd="0" presId="urn:microsoft.com/office/officeart/2008/layout/LinedList"/>
    <dgm:cxn modelId="{A3575AA2-7A6C-4BEF-806C-836E2C0CA425}" type="presParOf" srcId="{2B02D62A-4C76-4B1C-89BC-955BBA368426}" destId="{E6DE0090-24B1-4EEC-995B-17A87370313C}" srcOrd="4" destOrd="0" presId="urn:microsoft.com/office/officeart/2008/layout/LinedList"/>
    <dgm:cxn modelId="{E65A6B5F-D3FD-4F25-8034-DB95EA3E01C0}" type="presParOf" srcId="{E6DE0090-24B1-4EEC-995B-17A87370313C}" destId="{8BD72D5D-4CD9-4CBC-BEA5-7E41029EDB8F}" srcOrd="0" destOrd="0" presId="urn:microsoft.com/office/officeart/2008/layout/LinedList"/>
    <dgm:cxn modelId="{2762762D-DFF0-4932-A267-2DD6509F4495}" type="presParOf" srcId="{E6DE0090-24B1-4EEC-995B-17A87370313C}" destId="{937D529E-5D08-4752-88B7-3F57E1654CB3}" srcOrd="1" destOrd="0" presId="urn:microsoft.com/office/officeart/2008/layout/LinedList"/>
    <dgm:cxn modelId="{E7DC5F0A-5E1C-44A5-B40A-62EB98C161B3}" type="presParOf" srcId="{E6DE0090-24B1-4EEC-995B-17A87370313C}" destId="{BCBD171C-40AD-4AEE-BCDC-3CF9170742B2}" srcOrd="2" destOrd="0" presId="urn:microsoft.com/office/officeart/2008/layout/LinedList"/>
    <dgm:cxn modelId="{35D7CE65-1F6B-47C4-B938-D01A465C85FF}" type="presParOf" srcId="{2B02D62A-4C76-4B1C-89BC-955BBA368426}" destId="{963780BA-7B31-4A6A-82F9-360D06600698}" srcOrd="5" destOrd="0" presId="urn:microsoft.com/office/officeart/2008/layout/LinedList"/>
    <dgm:cxn modelId="{02FDECC6-56AC-4432-93A6-BDBE6E7EA8EB}" type="presParOf" srcId="{2B02D62A-4C76-4B1C-89BC-955BBA368426}" destId="{2DB3552B-EA6A-4554-BAB5-5A4F8D42E1B4}" srcOrd="6" destOrd="0" presId="urn:microsoft.com/office/officeart/2008/layout/LinedList"/>
    <dgm:cxn modelId="{843C5CCE-FC59-47B4-BD4E-836FA0CFEFF3}" type="presParOf" srcId="{2B02D62A-4C76-4B1C-89BC-955BBA368426}" destId="{CE724397-3963-4713-BDDA-D6107D0C6A06}" srcOrd="7" destOrd="0" presId="urn:microsoft.com/office/officeart/2008/layout/LinedList"/>
    <dgm:cxn modelId="{D460E4A7-193D-4E08-AF9B-DE946BC9FEB0}" type="presParOf" srcId="{CE724397-3963-4713-BDDA-D6107D0C6A06}" destId="{B28E9111-06B8-4EAD-9924-524509E55C60}" srcOrd="0" destOrd="0" presId="urn:microsoft.com/office/officeart/2008/layout/LinedList"/>
    <dgm:cxn modelId="{20174843-6FC5-4928-9AC8-BBD3D3AAAE61}" type="presParOf" srcId="{CE724397-3963-4713-BDDA-D6107D0C6A06}" destId="{A087457B-AC8D-42AF-A25C-5F1BA515E66D}" srcOrd="1" destOrd="0" presId="urn:microsoft.com/office/officeart/2008/layout/LinedList"/>
    <dgm:cxn modelId="{2BE9D733-AB0B-421B-87CD-79372E32556B}" type="presParOf" srcId="{CE724397-3963-4713-BDDA-D6107D0C6A06}" destId="{4673C03B-7119-4791-8266-4D029B0AC571}" srcOrd="2" destOrd="0" presId="urn:microsoft.com/office/officeart/2008/layout/LinedList"/>
    <dgm:cxn modelId="{8FC4D7B6-F436-443F-BD6C-DE5CF7F7C38B}" type="presParOf" srcId="{2B02D62A-4C76-4B1C-89BC-955BBA368426}" destId="{712C1CD4-E5D7-47A4-BC23-5DF6D2D73A69}" srcOrd="8" destOrd="0" presId="urn:microsoft.com/office/officeart/2008/layout/LinedList"/>
    <dgm:cxn modelId="{E515CB52-2423-48E1-82AE-CBD6F889EE93}" type="presParOf" srcId="{2B02D62A-4C76-4B1C-89BC-955BBA368426}" destId="{B52E69BF-88FB-4E1D-94D2-814EB3F5A741}" srcOrd="9" destOrd="0" presId="urn:microsoft.com/office/officeart/2008/layout/LinedList"/>
    <dgm:cxn modelId="{7D85952A-D888-4565-8400-8E8B82A59291}" type="presParOf" srcId="{2B02D62A-4C76-4B1C-89BC-955BBA368426}" destId="{6133CEFB-4AA5-493F-84E0-3D4CCCF1B2C3}" srcOrd="10" destOrd="0" presId="urn:microsoft.com/office/officeart/2008/layout/LinedList"/>
    <dgm:cxn modelId="{1856377C-99A1-464A-BDC1-2B5485AB62D3}" type="presParOf" srcId="{6133CEFB-4AA5-493F-84E0-3D4CCCF1B2C3}" destId="{C5FD413A-8A81-43AB-A0D6-C3DE24D1AB94}" srcOrd="0" destOrd="0" presId="urn:microsoft.com/office/officeart/2008/layout/LinedList"/>
    <dgm:cxn modelId="{B10C1263-0DC5-4287-97D6-BD10EF8F3E61}" type="presParOf" srcId="{6133CEFB-4AA5-493F-84E0-3D4CCCF1B2C3}" destId="{71ECF69E-DBE5-4A44-BDDB-1F280E7158B4}" srcOrd="1" destOrd="0" presId="urn:microsoft.com/office/officeart/2008/layout/LinedList"/>
    <dgm:cxn modelId="{DBADB756-17F6-4E2C-B65B-923C0C76892F}" type="presParOf" srcId="{6133CEFB-4AA5-493F-84E0-3D4CCCF1B2C3}" destId="{2E13884C-1AF5-4E27-9DA7-BC71DC6604F2}" srcOrd="2" destOrd="0" presId="urn:microsoft.com/office/officeart/2008/layout/LinedList"/>
    <dgm:cxn modelId="{623CAD95-F87A-4903-9B96-BF4E08F09359}" type="presParOf" srcId="{2B02D62A-4C76-4B1C-89BC-955BBA368426}" destId="{1656526F-FD13-43F5-8531-BDBE20D05040}" srcOrd="11" destOrd="0" presId="urn:microsoft.com/office/officeart/2008/layout/LinedList"/>
    <dgm:cxn modelId="{5176C139-575C-4D94-B305-B6F55B18F016}" type="presParOf" srcId="{2B02D62A-4C76-4B1C-89BC-955BBA368426}" destId="{B18A05D5-A229-4E24-9676-DA1818A07D44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3C919B-AEEE-4BCB-9631-E52A6F0B7AFD}" type="doc">
      <dgm:prSet loTypeId="urn:microsoft.com/office/officeart/2005/8/layout/h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0621B578-510F-44F1-87A7-0693453FFBC9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PKPA 1/1996</a:t>
          </a:r>
          <a:endParaRPr lang="en-MY" b="1" dirty="0">
            <a:solidFill>
              <a:srgbClr val="FF0000"/>
            </a:solidFill>
          </a:endParaRPr>
        </a:p>
      </dgm:t>
    </dgm:pt>
    <dgm:pt modelId="{36F6DC52-959E-4780-82EC-9139A8245C22}" type="parTrans" cxnId="{298C9589-6B37-45DE-A7B7-196B1C3021BC}">
      <dgm:prSet/>
      <dgm:spPr/>
      <dgm:t>
        <a:bodyPr/>
        <a:lstStyle/>
        <a:p>
          <a:endParaRPr lang="en-MY"/>
        </a:p>
      </dgm:t>
    </dgm:pt>
    <dgm:pt modelId="{25B36A36-8C7A-4908-850C-769A8C76A9AE}" type="sibTrans" cxnId="{298C9589-6B37-45DE-A7B7-196B1C3021BC}">
      <dgm:prSet/>
      <dgm:spPr/>
      <dgm:t>
        <a:bodyPr/>
        <a:lstStyle/>
        <a:p>
          <a:endParaRPr lang="en-MY"/>
        </a:p>
      </dgm:t>
    </dgm:pt>
    <dgm:pt modelId="{88EDA128-BCF3-4F92-8FB3-5B926F64EAEA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Satu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70C0"/>
              </a:solidFill>
              <a:latin typeface="Calibri" panose="020F0502020204030204" pitchFamily="34" charset="0"/>
            </a:rPr>
            <a:t>pakej</a:t>
          </a:r>
          <a:r>
            <a:rPr lang="en-US" sz="1800" b="1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70C0"/>
              </a:solidFill>
              <a:latin typeface="Calibri" panose="020F0502020204030204" pitchFamily="34" charset="0"/>
            </a:rPr>
            <a:t>perakaunan</a:t>
          </a:r>
          <a:r>
            <a:rPr lang="en-US" sz="1800" b="1" dirty="0" smtClean="0">
              <a:solidFill>
                <a:srgbClr val="0070C0"/>
              </a:solidFill>
              <a:latin typeface="Calibri" panose="020F0502020204030204" pitchFamily="34" charset="0"/>
            </a:rPr>
            <a:t> standard 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BBP - SAGA.</a:t>
          </a:r>
          <a:endParaRPr lang="en-MY" sz="1800" dirty="0">
            <a:solidFill>
              <a:srgbClr val="000000"/>
            </a:solidFill>
          </a:endParaRPr>
        </a:p>
      </dgm:t>
    </dgm:pt>
    <dgm:pt modelId="{1A46D187-DCDE-4803-8D42-77C11BE02A35}" type="parTrans" cxnId="{FE430AB6-D0F5-4323-8D24-BF93B02D9FA2}">
      <dgm:prSet/>
      <dgm:spPr/>
      <dgm:t>
        <a:bodyPr/>
        <a:lstStyle/>
        <a:p>
          <a:endParaRPr lang="en-MY"/>
        </a:p>
      </dgm:t>
    </dgm:pt>
    <dgm:pt modelId="{E560DBFD-812D-4CF2-93DA-BE0076C82644}" type="sibTrans" cxnId="{FE430AB6-D0F5-4323-8D24-BF93B02D9FA2}">
      <dgm:prSet/>
      <dgm:spPr/>
      <dgm:t>
        <a:bodyPr/>
        <a:lstStyle/>
        <a:p>
          <a:endParaRPr lang="en-MY"/>
        </a:p>
      </dgm:t>
    </dgm:pt>
    <dgm:pt modelId="{A16BF7B9-1C43-4EB0-A79C-37B4C668FF64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PKPA 1/2007</a:t>
          </a:r>
          <a:endParaRPr lang="en-MY" b="1" dirty="0">
            <a:solidFill>
              <a:srgbClr val="FF0000"/>
            </a:solidFill>
          </a:endParaRPr>
        </a:p>
      </dgm:t>
    </dgm:pt>
    <dgm:pt modelId="{0195863C-F43E-4D51-8D50-D80B76F4865A}" type="parTrans" cxnId="{A631BFAC-879A-45BE-A88C-CCC498684040}">
      <dgm:prSet/>
      <dgm:spPr/>
      <dgm:t>
        <a:bodyPr/>
        <a:lstStyle/>
        <a:p>
          <a:endParaRPr lang="en-MY"/>
        </a:p>
      </dgm:t>
    </dgm:pt>
    <dgm:pt modelId="{260DFB99-5C5D-4BA0-83DB-44F8445017E5}" type="sibTrans" cxnId="{A631BFAC-879A-45BE-A88C-CCC498684040}">
      <dgm:prSet/>
      <dgm:spPr/>
      <dgm:t>
        <a:bodyPr/>
        <a:lstStyle/>
        <a:p>
          <a:endParaRPr lang="en-MY"/>
        </a:p>
      </dgm:t>
    </dgm:pt>
    <dgm:pt modelId="{9825717B-4B43-4A5E-84A6-046F346071EE}">
      <dgm:prSet phldrT="[Text]" custT="1"/>
      <dgm:spPr/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Guna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pakai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FRS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atau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PERS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semasa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penyediaan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Penyata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Kewangan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mengikut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P.P 4/2007 (1PP : PA3.1)</a:t>
          </a:r>
          <a:endParaRPr lang="en-MY" sz="1800" dirty="0">
            <a:latin typeface="Calibri" panose="020F0502020204030204" pitchFamily="34" charset="0"/>
          </a:endParaRPr>
        </a:p>
      </dgm:t>
    </dgm:pt>
    <dgm:pt modelId="{9476551E-B9AB-4FA9-B88B-C1DB556638FC}" type="parTrans" cxnId="{B3FE0EE2-AC84-4371-8A42-8E263A8C117C}">
      <dgm:prSet/>
      <dgm:spPr/>
      <dgm:t>
        <a:bodyPr/>
        <a:lstStyle/>
        <a:p>
          <a:endParaRPr lang="en-MY"/>
        </a:p>
      </dgm:t>
    </dgm:pt>
    <dgm:pt modelId="{C334CA03-A7C4-45C0-8C73-0782719C9C79}" type="sibTrans" cxnId="{B3FE0EE2-AC84-4371-8A42-8E263A8C117C}">
      <dgm:prSet/>
      <dgm:spPr/>
      <dgm:t>
        <a:bodyPr/>
        <a:lstStyle/>
        <a:p>
          <a:endParaRPr lang="en-MY"/>
        </a:p>
      </dgm:t>
    </dgm:pt>
    <dgm:pt modelId="{59C063D3-1532-4F24-8ACF-EF3B23BA0AA6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PKPA 1/2011</a:t>
          </a:r>
          <a:endParaRPr lang="en-MY" b="1" dirty="0">
            <a:solidFill>
              <a:srgbClr val="FF0000"/>
            </a:solidFill>
          </a:endParaRPr>
        </a:p>
      </dgm:t>
    </dgm:pt>
    <dgm:pt modelId="{25047A35-3268-4446-8565-BBB27C8460DA}" type="parTrans" cxnId="{D216C742-CD4B-4845-83AF-09D07BABE5BA}">
      <dgm:prSet/>
      <dgm:spPr/>
      <dgm:t>
        <a:bodyPr/>
        <a:lstStyle/>
        <a:p>
          <a:endParaRPr lang="en-MY"/>
        </a:p>
      </dgm:t>
    </dgm:pt>
    <dgm:pt modelId="{3A567B8A-73D3-4FE4-B206-9560ED5A61D7}" type="sibTrans" cxnId="{D216C742-CD4B-4845-83AF-09D07BABE5BA}">
      <dgm:prSet/>
      <dgm:spPr/>
      <dgm:t>
        <a:bodyPr/>
        <a:lstStyle/>
        <a:p>
          <a:endParaRPr lang="en-MY"/>
        </a:p>
      </dgm:t>
    </dgm:pt>
    <dgm:pt modelId="{E623E43D-442D-4F43-9397-E2D28508016F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Tukar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jika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masih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manual /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sistem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sedia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ada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tidak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boleh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ubahsuai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dirty="0">
            <a:solidFill>
              <a:srgbClr val="000000"/>
            </a:solidFill>
          </a:endParaRPr>
        </a:p>
      </dgm:t>
    </dgm:pt>
    <dgm:pt modelId="{A60A0C04-6CC6-403C-A9DA-0EB3EF1490C3}" type="parTrans" cxnId="{4B0231F0-C1D2-4809-96CC-345595C0674C}">
      <dgm:prSet/>
      <dgm:spPr/>
      <dgm:t>
        <a:bodyPr/>
        <a:lstStyle/>
        <a:p>
          <a:endParaRPr lang="en-MY"/>
        </a:p>
      </dgm:t>
    </dgm:pt>
    <dgm:pt modelId="{45BBCF3C-135D-44C1-91F6-2E60F43FD9A6}" type="sibTrans" cxnId="{4B0231F0-C1D2-4809-96CC-345595C0674C}">
      <dgm:prSet/>
      <dgm:spPr/>
      <dgm:t>
        <a:bodyPr/>
        <a:lstStyle/>
        <a:p>
          <a:endParaRPr lang="en-MY"/>
        </a:p>
      </dgm:t>
    </dgm:pt>
    <dgm:pt modelId="{6E2EA432-103A-4325-ACDB-5F5B05CB3577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Tukar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dalam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5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tahun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jika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sistem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sedia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ada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boleh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ubahsuai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dirty="0">
            <a:solidFill>
              <a:srgbClr val="000000"/>
            </a:solidFill>
          </a:endParaRPr>
        </a:p>
      </dgm:t>
    </dgm:pt>
    <dgm:pt modelId="{E30E5796-B32A-48F4-AB15-E17C126C5622}" type="parTrans" cxnId="{940CFCE5-050C-4150-BED7-F01CA92B9EAB}">
      <dgm:prSet/>
      <dgm:spPr/>
      <dgm:t>
        <a:bodyPr/>
        <a:lstStyle/>
        <a:p>
          <a:endParaRPr lang="en-MY"/>
        </a:p>
      </dgm:t>
    </dgm:pt>
    <dgm:pt modelId="{12E7759C-01C2-4F8F-AC1B-8CF06F620E75}" type="sibTrans" cxnId="{940CFCE5-050C-4150-BED7-F01CA92B9EAB}">
      <dgm:prSet/>
      <dgm:spPr/>
      <dgm:t>
        <a:bodyPr/>
        <a:lstStyle/>
        <a:p>
          <a:endParaRPr lang="en-MY"/>
        </a:p>
      </dgm:t>
    </dgm:pt>
    <dgm:pt modelId="{797D0F5D-8831-4251-A99F-DBDAD9BD86AE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Tutup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harian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-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akaun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sentiasa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kemaskini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dan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cetak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laporan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bila-bila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masa.</a:t>
          </a:r>
          <a:endParaRPr lang="en-MY" sz="1800" dirty="0">
            <a:solidFill>
              <a:srgbClr val="000000"/>
            </a:solidFill>
          </a:endParaRPr>
        </a:p>
      </dgm:t>
    </dgm:pt>
    <dgm:pt modelId="{D8809F38-54AC-47C5-B911-582E1B95D308}" type="parTrans" cxnId="{6A407289-B3A1-4816-8D91-F60D417795C1}">
      <dgm:prSet/>
      <dgm:spPr/>
      <dgm:t>
        <a:bodyPr/>
        <a:lstStyle/>
        <a:p>
          <a:endParaRPr lang="en-MY"/>
        </a:p>
      </dgm:t>
    </dgm:pt>
    <dgm:pt modelId="{AA6A8A25-58E1-49E5-AC0C-DC0DFE828483}" type="sibTrans" cxnId="{6A407289-B3A1-4816-8D91-F60D417795C1}">
      <dgm:prSet/>
      <dgm:spPr/>
      <dgm:t>
        <a:bodyPr/>
        <a:lstStyle/>
        <a:p>
          <a:endParaRPr lang="en-MY"/>
        </a:p>
      </dgm:t>
    </dgm:pt>
    <dgm:pt modelId="{248E894E-991F-4A53-B974-FF7B354C23E3}">
      <dgm:prSet phldrT="[Text]" custT="1"/>
      <dgm:spPr/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Satu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70C0"/>
              </a:solidFill>
              <a:latin typeface="Calibri" panose="020F0502020204030204" pitchFamily="34" charset="0"/>
            </a:rPr>
            <a:t>konsep</a:t>
          </a:r>
          <a:r>
            <a:rPr lang="en-US" sz="1800" b="1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70C0"/>
              </a:solidFill>
              <a:latin typeface="Calibri" panose="020F0502020204030204" pitchFamily="34" charset="0"/>
            </a:rPr>
            <a:t>perakaunan</a:t>
          </a:r>
          <a:r>
            <a:rPr lang="en-US" sz="1800" b="1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70C0"/>
              </a:solidFill>
              <a:latin typeface="Calibri" panose="020F0502020204030204" pitchFamily="34" charset="0"/>
            </a:rPr>
            <a:t>berkomputer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b="1" dirty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946CF28B-7379-4B1B-9C9C-EE09E9FB8709}" type="parTrans" cxnId="{CC1F6B88-C5CE-460D-9CF6-22DDEA453D89}">
      <dgm:prSet/>
      <dgm:spPr/>
      <dgm:t>
        <a:bodyPr/>
        <a:lstStyle/>
        <a:p>
          <a:endParaRPr lang="en-MY"/>
        </a:p>
      </dgm:t>
    </dgm:pt>
    <dgm:pt modelId="{2CA3920F-2CB9-4238-ADCB-0F895732134D}" type="sibTrans" cxnId="{CC1F6B88-C5CE-460D-9CF6-22DDEA453D89}">
      <dgm:prSet/>
      <dgm:spPr/>
      <dgm:t>
        <a:bodyPr/>
        <a:lstStyle/>
        <a:p>
          <a:endParaRPr lang="en-MY"/>
        </a:p>
      </dgm:t>
    </dgm:pt>
    <dgm:pt modelId="{5966B261-F461-43E9-9E63-6C953EFE692E}">
      <dgm:prSet custT="1"/>
      <dgm:spPr/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Memenuhi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keperluan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GAAP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dan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mendapat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Sijil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Pematuhan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SAGA -</a:t>
          </a:r>
          <a:r>
            <a:rPr lang="en-US" sz="1800" b="1" dirty="0" smtClean="0">
              <a:solidFill>
                <a:srgbClr val="0070C0"/>
              </a:solidFill>
              <a:latin typeface="Calibri" panose="020F0502020204030204" pitchFamily="34" charset="0"/>
            </a:rPr>
            <a:t>17 </a:t>
          </a:r>
          <a:r>
            <a:rPr lang="en-US" sz="1800" b="1" dirty="0" err="1" smtClean="0">
              <a:solidFill>
                <a:srgbClr val="0070C0"/>
              </a:solidFill>
              <a:latin typeface="Calibri" panose="020F0502020204030204" pitchFamily="34" charset="0"/>
            </a:rPr>
            <a:t>kriteria</a:t>
          </a:r>
          <a:r>
            <a:rPr lang="en-US" sz="1800" b="1" dirty="0" smtClean="0">
              <a:solidFill>
                <a:srgbClr val="0070C0"/>
              </a:solidFill>
              <a:latin typeface="Calibri" panose="020F0502020204030204" pitchFamily="34" charset="0"/>
            </a:rPr>
            <a:t>.</a:t>
          </a:r>
        </a:p>
      </dgm:t>
    </dgm:pt>
    <dgm:pt modelId="{2E9C2142-2CA4-45A3-A6A1-F4FC965F086E}" type="parTrans" cxnId="{3440A69A-FBAE-4116-B946-ED82F72E779F}">
      <dgm:prSet/>
      <dgm:spPr/>
      <dgm:t>
        <a:bodyPr/>
        <a:lstStyle/>
        <a:p>
          <a:endParaRPr lang="en-MY"/>
        </a:p>
      </dgm:t>
    </dgm:pt>
    <dgm:pt modelId="{599F9E68-F8BE-4842-94A6-A868C4089DF9}" type="sibTrans" cxnId="{3440A69A-FBAE-4116-B946-ED82F72E779F}">
      <dgm:prSet/>
      <dgm:spPr/>
      <dgm:t>
        <a:bodyPr/>
        <a:lstStyle/>
        <a:p>
          <a:endParaRPr lang="en-MY"/>
        </a:p>
      </dgm:t>
    </dgm:pt>
    <dgm:pt modelId="{2E1D8DB7-2C6C-4033-90F0-C7449076D975}">
      <dgm:prSet custT="1"/>
      <dgm:spPr/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Pengenalan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Struktur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Tadbir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Urus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SAGA.</a:t>
          </a:r>
        </a:p>
      </dgm:t>
    </dgm:pt>
    <dgm:pt modelId="{2197434C-70BA-474A-A46B-F19E46EDC1C9}" type="parTrans" cxnId="{663448CE-1C83-44C6-B762-22532F5BEC29}">
      <dgm:prSet/>
      <dgm:spPr/>
      <dgm:t>
        <a:bodyPr/>
        <a:lstStyle/>
        <a:p>
          <a:endParaRPr lang="en-MY"/>
        </a:p>
      </dgm:t>
    </dgm:pt>
    <dgm:pt modelId="{2F06F53B-491D-457F-AFCC-3D02EEBC2F24}" type="sibTrans" cxnId="{663448CE-1C83-44C6-B762-22532F5BEC29}">
      <dgm:prSet/>
      <dgm:spPr/>
      <dgm:t>
        <a:bodyPr/>
        <a:lstStyle/>
        <a:p>
          <a:endParaRPr lang="en-MY"/>
        </a:p>
      </dgm:t>
    </dgm:pt>
    <dgm:pt modelId="{AC4B7DFC-EFCB-4233-B505-1FE209D1A1EF}">
      <dgm:prSet phldrT="[Text]" custT="1"/>
      <dgm:spPr/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Pelaksanaan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SAGA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masih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melibatkan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BBP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sahaja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b="1" dirty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74E3B6E3-A89D-4345-9DD4-3E2B425AE2F6}" type="parTrans" cxnId="{9A868325-CEC3-4CE4-A223-029F14D56CD0}">
      <dgm:prSet/>
      <dgm:spPr/>
      <dgm:t>
        <a:bodyPr/>
        <a:lstStyle/>
        <a:p>
          <a:endParaRPr lang="en-MY"/>
        </a:p>
      </dgm:t>
    </dgm:pt>
    <dgm:pt modelId="{A6E9C17F-0051-4E54-B6D4-3DBB7BC8279F}" type="sibTrans" cxnId="{9A868325-CEC3-4CE4-A223-029F14D56CD0}">
      <dgm:prSet/>
      <dgm:spPr/>
      <dgm:t>
        <a:bodyPr/>
        <a:lstStyle/>
        <a:p>
          <a:endParaRPr lang="en-MY"/>
        </a:p>
      </dgm:t>
    </dgm:pt>
    <dgm:pt modelId="{58FBFFC7-3BA0-4D40-A04F-EA29775EAF4B}">
      <dgm:prSet phldrT="[Text]" custT="1"/>
      <dgm:spPr/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Fasa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1 – V  (2005 – 2013 :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Pembiayaan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JANM – 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  <a:hlinkClick xmlns:r="http://schemas.openxmlformats.org/officeDocument/2006/relationships" r:id="rId1" action="ppaction://hlinkfile"/>
            </a:rPr>
            <a:t>52 BBP</a:t>
          </a:r>
          <a:endParaRPr lang="en-MY" sz="1800" b="1" dirty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7FB5B917-6688-4614-8C39-0A83AEFEB15D}" type="parTrans" cxnId="{DD7F6C20-5DEA-4A89-8C48-86CADA756047}">
      <dgm:prSet/>
      <dgm:spPr/>
      <dgm:t>
        <a:bodyPr/>
        <a:lstStyle/>
        <a:p>
          <a:endParaRPr lang="en-MY"/>
        </a:p>
      </dgm:t>
    </dgm:pt>
    <dgm:pt modelId="{7738C779-6004-4F61-BF35-79A547CB5343}" type="sibTrans" cxnId="{DD7F6C20-5DEA-4A89-8C48-86CADA756047}">
      <dgm:prSet/>
      <dgm:spPr/>
      <dgm:t>
        <a:bodyPr/>
        <a:lstStyle/>
        <a:p>
          <a:endParaRPr lang="en-MY"/>
        </a:p>
      </dgm:t>
    </dgm:pt>
    <dgm:pt modelId="{03151E95-923D-43EF-A928-9D337650B953}">
      <dgm:prSet phldrT="[Text]" custT="1"/>
      <dgm:spPr/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Peluasan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SAGA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ke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BBN, PBT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dan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MAINS.</a:t>
          </a:r>
          <a:endParaRPr lang="en-MY" sz="1800" b="1" dirty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27F8BD78-B193-43EC-89CE-A902896628BB}" type="parTrans" cxnId="{8AF4B443-C7D2-4293-8FD4-714F924CF593}">
      <dgm:prSet/>
      <dgm:spPr/>
      <dgm:t>
        <a:bodyPr/>
        <a:lstStyle/>
        <a:p>
          <a:endParaRPr lang="en-MY"/>
        </a:p>
      </dgm:t>
    </dgm:pt>
    <dgm:pt modelId="{BEED68D6-AE45-4712-807B-C1D938E985C0}" type="sibTrans" cxnId="{8AF4B443-C7D2-4293-8FD4-714F924CF593}">
      <dgm:prSet/>
      <dgm:spPr/>
      <dgm:t>
        <a:bodyPr/>
        <a:lstStyle/>
        <a:p>
          <a:endParaRPr lang="en-MY"/>
        </a:p>
      </dgm:t>
    </dgm:pt>
    <dgm:pt modelId="{7EAA6094-3130-424D-80F5-1546E0219449}">
      <dgm:prSet custT="1"/>
      <dgm:spPr/>
      <dgm:t>
        <a:bodyPr/>
        <a:lstStyle/>
        <a:p>
          <a:r>
            <a:rPr lang="en-US" sz="1800" b="1" dirty="0" err="1" smtClean="0">
              <a:solidFill>
                <a:srgbClr val="0070C0"/>
              </a:solidFill>
              <a:latin typeface="Calibri" panose="020F0502020204030204" pitchFamily="34" charset="0"/>
            </a:rPr>
            <a:t>Kelulusan</a:t>
          </a:r>
          <a:r>
            <a:rPr lang="en-US" sz="1800" b="1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70C0"/>
              </a:solidFill>
              <a:latin typeface="Calibri" panose="020F0502020204030204" pitchFamily="34" charset="0"/>
            </a:rPr>
            <a:t>Reka</a:t>
          </a:r>
          <a:r>
            <a:rPr lang="en-US" sz="1800" b="1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70C0"/>
              </a:solidFill>
              <a:latin typeface="Calibri" panose="020F0502020204030204" pitchFamily="34" charset="0"/>
            </a:rPr>
            <a:t>bentuk</a:t>
          </a:r>
          <a:r>
            <a:rPr lang="en-US" sz="1800" b="1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70C0"/>
              </a:solidFill>
              <a:latin typeface="Calibri" panose="020F0502020204030204" pitchFamily="34" charset="0"/>
            </a:rPr>
            <a:t>Sistem</a:t>
          </a:r>
          <a:r>
            <a:rPr lang="en-US" sz="1800" b="1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oleh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JANM.</a:t>
          </a:r>
        </a:p>
      </dgm:t>
    </dgm:pt>
    <dgm:pt modelId="{2981EC9B-1C07-4DEE-84C0-1E4D5E630F37}" type="parTrans" cxnId="{B8F9CD53-BB39-4223-B445-9C0C048E7493}">
      <dgm:prSet/>
      <dgm:spPr/>
      <dgm:t>
        <a:bodyPr/>
        <a:lstStyle/>
        <a:p>
          <a:endParaRPr lang="en-MY"/>
        </a:p>
      </dgm:t>
    </dgm:pt>
    <dgm:pt modelId="{9B77E013-2116-4413-80E2-CAAB37E85322}" type="sibTrans" cxnId="{B8F9CD53-BB39-4223-B445-9C0C048E7493}">
      <dgm:prSet/>
      <dgm:spPr/>
      <dgm:t>
        <a:bodyPr/>
        <a:lstStyle/>
        <a:p>
          <a:endParaRPr lang="en-MY"/>
        </a:p>
      </dgm:t>
    </dgm:pt>
    <dgm:pt modelId="{E054B3EA-F6D0-461E-B175-B8FED3A62D35}" type="pres">
      <dgm:prSet presAssocID="{1C3C919B-AEEE-4BCB-9631-E52A6F0B7AFD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MY"/>
        </a:p>
      </dgm:t>
    </dgm:pt>
    <dgm:pt modelId="{496D297E-75DB-4E14-B42A-B6A2F823DCBA}" type="pres">
      <dgm:prSet presAssocID="{0621B578-510F-44F1-87A7-0693453FFBC9}" presName="compositeNode" presStyleCnt="0">
        <dgm:presLayoutVars>
          <dgm:bulletEnabled val="1"/>
        </dgm:presLayoutVars>
      </dgm:prSet>
      <dgm:spPr/>
    </dgm:pt>
    <dgm:pt modelId="{D9E81819-1EF1-4360-84DC-A7A66B77F2EA}" type="pres">
      <dgm:prSet presAssocID="{0621B578-510F-44F1-87A7-0693453FFBC9}" presName="image" presStyleLbl="fgImgPlace1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A47D16D4-713D-472C-9799-E03F361AE4CE}" type="pres">
      <dgm:prSet presAssocID="{0621B578-510F-44F1-87A7-0693453FFBC9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87E06A3-E8B2-49E0-9773-8D01B1ABAC1F}" type="pres">
      <dgm:prSet presAssocID="{0621B578-510F-44F1-87A7-0693453FFBC9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7070D37-B114-4E0B-BFB8-890B769B3596}" type="pres">
      <dgm:prSet presAssocID="{25B36A36-8C7A-4908-850C-769A8C76A9AE}" presName="sibTrans" presStyleCnt="0"/>
      <dgm:spPr/>
    </dgm:pt>
    <dgm:pt modelId="{613D9C50-A124-46BD-AD9B-F72E73BDDD52}" type="pres">
      <dgm:prSet presAssocID="{A16BF7B9-1C43-4EB0-A79C-37B4C668FF64}" presName="compositeNode" presStyleCnt="0">
        <dgm:presLayoutVars>
          <dgm:bulletEnabled val="1"/>
        </dgm:presLayoutVars>
      </dgm:prSet>
      <dgm:spPr/>
    </dgm:pt>
    <dgm:pt modelId="{55E4DDB3-CB91-4C42-9B67-F838A9DAE236}" type="pres">
      <dgm:prSet presAssocID="{A16BF7B9-1C43-4EB0-A79C-37B4C668FF64}" presName="imag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A6E7F246-1285-48DC-B661-CD5D99B54A2D}" type="pres">
      <dgm:prSet presAssocID="{A16BF7B9-1C43-4EB0-A79C-37B4C668FF64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6CD33C0A-36D1-4B5F-8885-C26116DCD841}" type="pres">
      <dgm:prSet presAssocID="{A16BF7B9-1C43-4EB0-A79C-37B4C668FF64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D14061F9-96FF-408A-92B0-E574FAAC2793}" type="pres">
      <dgm:prSet presAssocID="{260DFB99-5C5D-4BA0-83DB-44F8445017E5}" presName="sibTrans" presStyleCnt="0"/>
      <dgm:spPr/>
    </dgm:pt>
    <dgm:pt modelId="{37FC6405-FC32-4316-8D67-368E3E83C73E}" type="pres">
      <dgm:prSet presAssocID="{59C063D3-1532-4F24-8ACF-EF3B23BA0AA6}" presName="compositeNode" presStyleCnt="0">
        <dgm:presLayoutVars>
          <dgm:bulletEnabled val="1"/>
        </dgm:presLayoutVars>
      </dgm:prSet>
      <dgm:spPr/>
    </dgm:pt>
    <dgm:pt modelId="{F1807A7A-33D0-4BCF-8265-6FC6EA9F7294}" type="pres">
      <dgm:prSet presAssocID="{59C063D3-1532-4F24-8ACF-EF3B23BA0AA6}" presName="image" presStyleLbl="fgImgPlace1" presStyleIdx="2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DA295297-3200-4144-8633-5193403BE4E5}" type="pres">
      <dgm:prSet presAssocID="{59C063D3-1532-4F24-8ACF-EF3B23BA0AA6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144D9F6D-7D3F-4AAA-A665-ABF07E9A9DA9}" type="pres">
      <dgm:prSet presAssocID="{59C063D3-1532-4F24-8ACF-EF3B23BA0AA6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9A868325-CEC3-4CE4-A223-029F14D56CD0}" srcId="{A16BF7B9-1C43-4EB0-A79C-37B4C668FF64}" destId="{AC4B7DFC-EFCB-4233-B505-1FE209D1A1EF}" srcOrd="1" destOrd="0" parTransId="{74E3B6E3-A89D-4345-9DD4-3E2B425AE2F6}" sibTransId="{A6E9C17F-0051-4E54-B6D4-3DBB7BC8279F}"/>
    <dgm:cxn modelId="{6A407289-B3A1-4816-8D91-F60D417795C1}" srcId="{0621B578-510F-44F1-87A7-0693453FFBC9}" destId="{797D0F5D-8831-4251-A99F-DBDAD9BD86AE}" srcOrd="1" destOrd="0" parTransId="{D8809F38-54AC-47C5-B911-582E1B95D308}" sibTransId="{AA6A8A25-58E1-49E5-AC0C-DC0DFE828483}"/>
    <dgm:cxn modelId="{DBA6B40D-F622-4D3A-92A2-C08FD739F1B7}" type="presOf" srcId="{AC4B7DFC-EFCB-4233-B505-1FE209D1A1EF}" destId="{A6E7F246-1285-48DC-B661-CD5D99B54A2D}" srcOrd="0" destOrd="1" presId="urn:microsoft.com/office/officeart/2005/8/layout/hList2"/>
    <dgm:cxn modelId="{3EEE102E-9925-47BB-A4EA-378798A4C74F}" type="presOf" srcId="{88EDA128-BCF3-4F92-8FB3-5B926F64EAEA}" destId="{A47D16D4-713D-472C-9799-E03F361AE4CE}" srcOrd="0" destOrd="0" presId="urn:microsoft.com/office/officeart/2005/8/layout/hList2"/>
    <dgm:cxn modelId="{F3752007-E43D-4974-B261-5D080CFC7328}" type="presOf" srcId="{797D0F5D-8831-4251-A99F-DBDAD9BD86AE}" destId="{A47D16D4-713D-472C-9799-E03F361AE4CE}" srcOrd="0" destOrd="1" presId="urn:microsoft.com/office/officeart/2005/8/layout/hList2"/>
    <dgm:cxn modelId="{5D5E69B8-6D92-4B98-B555-AA9528F7CFA7}" type="presOf" srcId="{2E1D8DB7-2C6C-4033-90F0-C7449076D975}" destId="{DA295297-3200-4144-8633-5193403BE4E5}" srcOrd="0" destOrd="3" presId="urn:microsoft.com/office/officeart/2005/8/layout/hList2"/>
    <dgm:cxn modelId="{663448CE-1C83-44C6-B762-22532F5BEC29}" srcId="{59C063D3-1532-4F24-8ACF-EF3B23BA0AA6}" destId="{2E1D8DB7-2C6C-4033-90F0-C7449076D975}" srcOrd="3" destOrd="0" parTransId="{2197434C-70BA-474A-A46B-F19E46EDC1C9}" sibTransId="{2F06F53B-491D-457F-AFCC-3D02EEBC2F24}"/>
    <dgm:cxn modelId="{940CFCE5-050C-4150-BED7-F01CA92B9EAB}" srcId="{0621B578-510F-44F1-87A7-0693453FFBC9}" destId="{6E2EA432-103A-4325-ACDB-5F5B05CB3577}" srcOrd="3" destOrd="0" parTransId="{E30E5796-B32A-48F4-AB15-E17C126C5622}" sibTransId="{12E7759C-01C2-4F8F-AC1B-8CF06F620E75}"/>
    <dgm:cxn modelId="{2E3D65CB-A961-48D5-A792-D322215D2F92}" type="presOf" srcId="{248E894E-991F-4A53-B974-FF7B354C23E3}" destId="{DA295297-3200-4144-8633-5193403BE4E5}" srcOrd="0" destOrd="1" presId="urn:microsoft.com/office/officeart/2005/8/layout/hList2"/>
    <dgm:cxn modelId="{F0798250-F296-4AD2-A373-AC543DEB9B75}" type="presOf" srcId="{0621B578-510F-44F1-87A7-0693453FFBC9}" destId="{787E06A3-E8B2-49E0-9773-8D01B1ABAC1F}" srcOrd="0" destOrd="0" presId="urn:microsoft.com/office/officeart/2005/8/layout/hList2"/>
    <dgm:cxn modelId="{3440A69A-FBAE-4116-B946-ED82F72E779F}" srcId="{59C063D3-1532-4F24-8ACF-EF3B23BA0AA6}" destId="{5966B261-F461-43E9-9E63-6C953EFE692E}" srcOrd="2" destOrd="0" parTransId="{2E9C2142-2CA4-45A3-A6A1-F4FC965F086E}" sibTransId="{599F9E68-F8BE-4842-94A6-A868C4089DF9}"/>
    <dgm:cxn modelId="{298C9589-6B37-45DE-A7B7-196B1C3021BC}" srcId="{1C3C919B-AEEE-4BCB-9631-E52A6F0B7AFD}" destId="{0621B578-510F-44F1-87A7-0693453FFBC9}" srcOrd="0" destOrd="0" parTransId="{36F6DC52-959E-4780-82EC-9139A8245C22}" sibTransId="{25B36A36-8C7A-4908-850C-769A8C76A9AE}"/>
    <dgm:cxn modelId="{A6D45888-8ED4-40A1-8FD8-B67DCC167675}" type="presOf" srcId="{6E2EA432-103A-4325-ACDB-5F5B05CB3577}" destId="{A47D16D4-713D-472C-9799-E03F361AE4CE}" srcOrd="0" destOrd="3" presId="urn:microsoft.com/office/officeart/2005/8/layout/hList2"/>
    <dgm:cxn modelId="{480E1602-264D-4E01-902A-D91C194D1DBA}" type="presOf" srcId="{59C063D3-1532-4F24-8ACF-EF3B23BA0AA6}" destId="{144D9F6D-7D3F-4AAA-A665-ABF07E9A9DA9}" srcOrd="0" destOrd="0" presId="urn:microsoft.com/office/officeart/2005/8/layout/hList2"/>
    <dgm:cxn modelId="{EBC87EEC-1311-4F64-B7C0-ABEB591C99CB}" type="presOf" srcId="{7EAA6094-3130-424D-80F5-1546E0219449}" destId="{DA295297-3200-4144-8633-5193403BE4E5}" srcOrd="0" destOrd="4" presId="urn:microsoft.com/office/officeart/2005/8/layout/hList2"/>
    <dgm:cxn modelId="{A631BFAC-879A-45BE-A88C-CCC498684040}" srcId="{1C3C919B-AEEE-4BCB-9631-E52A6F0B7AFD}" destId="{A16BF7B9-1C43-4EB0-A79C-37B4C668FF64}" srcOrd="1" destOrd="0" parTransId="{0195863C-F43E-4D51-8D50-D80B76F4865A}" sibTransId="{260DFB99-5C5D-4BA0-83DB-44F8445017E5}"/>
    <dgm:cxn modelId="{B8F9CD53-BB39-4223-B445-9C0C048E7493}" srcId="{59C063D3-1532-4F24-8ACF-EF3B23BA0AA6}" destId="{7EAA6094-3130-424D-80F5-1546E0219449}" srcOrd="4" destOrd="0" parTransId="{2981EC9B-1C07-4DEE-84C0-1E4D5E630F37}" sibTransId="{9B77E013-2116-4413-80E2-CAAB37E85322}"/>
    <dgm:cxn modelId="{FE430AB6-D0F5-4323-8D24-BF93B02D9FA2}" srcId="{0621B578-510F-44F1-87A7-0693453FFBC9}" destId="{88EDA128-BCF3-4F92-8FB3-5B926F64EAEA}" srcOrd="0" destOrd="0" parTransId="{1A46D187-DCDE-4803-8D42-77C11BE02A35}" sibTransId="{E560DBFD-812D-4CF2-93DA-BE0076C82644}"/>
    <dgm:cxn modelId="{8AF4B443-C7D2-4293-8FD4-714F924CF593}" srcId="{59C063D3-1532-4F24-8ACF-EF3B23BA0AA6}" destId="{03151E95-923D-43EF-A928-9D337650B953}" srcOrd="0" destOrd="0" parTransId="{27F8BD78-B193-43EC-89CE-A902896628BB}" sibTransId="{BEED68D6-AE45-4712-807B-C1D938E985C0}"/>
    <dgm:cxn modelId="{F8D7F101-6B34-4071-8979-EA5FD475E8F4}" type="presOf" srcId="{E623E43D-442D-4F43-9397-E2D28508016F}" destId="{A47D16D4-713D-472C-9799-E03F361AE4CE}" srcOrd="0" destOrd="2" presId="urn:microsoft.com/office/officeart/2005/8/layout/hList2"/>
    <dgm:cxn modelId="{FD06746A-2988-4D87-8B7F-AD455E13466D}" type="presOf" srcId="{9825717B-4B43-4A5E-84A6-046F346071EE}" destId="{A6E7F246-1285-48DC-B661-CD5D99B54A2D}" srcOrd="0" destOrd="0" presId="urn:microsoft.com/office/officeart/2005/8/layout/hList2"/>
    <dgm:cxn modelId="{DD7F6C20-5DEA-4A89-8C48-86CADA756047}" srcId="{A16BF7B9-1C43-4EB0-A79C-37B4C668FF64}" destId="{58FBFFC7-3BA0-4D40-A04F-EA29775EAF4B}" srcOrd="2" destOrd="0" parTransId="{7FB5B917-6688-4614-8C39-0A83AEFEB15D}" sibTransId="{7738C779-6004-4F61-BF35-79A547CB5343}"/>
    <dgm:cxn modelId="{D216C742-CD4B-4845-83AF-09D07BABE5BA}" srcId="{1C3C919B-AEEE-4BCB-9631-E52A6F0B7AFD}" destId="{59C063D3-1532-4F24-8ACF-EF3B23BA0AA6}" srcOrd="2" destOrd="0" parTransId="{25047A35-3268-4446-8565-BBB27C8460DA}" sibTransId="{3A567B8A-73D3-4FE4-B206-9560ED5A61D7}"/>
    <dgm:cxn modelId="{4B0231F0-C1D2-4809-96CC-345595C0674C}" srcId="{0621B578-510F-44F1-87A7-0693453FFBC9}" destId="{E623E43D-442D-4F43-9397-E2D28508016F}" srcOrd="2" destOrd="0" parTransId="{A60A0C04-6CC6-403C-A9DA-0EB3EF1490C3}" sibTransId="{45BBCF3C-135D-44C1-91F6-2E60F43FD9A6}"/>
    <dgm:cxn modelId="{D6CDD1EA-18A0-4BB2-818C-1D645366DB3E}" type="presOf" srcId="{5966B261-F461-43E9-9E63-6C953EFE692E}" destId="{DA295297-3200-4144-8633-5193403BE4E5}" srcOrd="0" destOrd="2" presId="urn:microsoft.com/office/officeart/2005/8/layout/hList2"/>
    <dgm:cxn modelId="{19DD4D00-DA99-48C6-A9EE-239C0F844D7B}" type="presOf" srcId="{A16BF7B9-1C43-4EB0-A79C-37B4C668FF64}" destId="{6CD33C0A-36D1-4B5F-8885-C26116DCD841}" srcOrd="0" destOrd="0" presId="urn:microsoft.com/office/officeart/2005/8/layout/hList2"/>
    <dgm:cxn modelId="{CC1F6B88-C5CE-460D-9CF6-22DDEA453D89}" srcId="{59C063D3-1532-4F24-8ACF-EF3B23BA0AA6}" destId="{248E894E-991F-4A53-B974-FF7B354C23E3}" srcOrd="1" destOrd="0" parTransId="{946CF28B-7379-4B1B-9C9C-EE09E9FB8709}" sibTransId="{2CA3920F-2CB9-4238-ADCB-0F895732134D}"/>
    <dgm:cxn modelId="{06602218-F9CD-46E0-A9EA-423D04871EAC}" type="presOf" srcId="{58FBFFC7-3BA0-4D40-A04F-EA29775EAF4B}" destId="{A6E7F246-1285-48DC-B661-CD5D99B54A2D}" srcOrd="0" destOrd="2" presId="urn:microsoft.com/office/officeart/2005/8/layout/hList2"/>
    <dgm:cxn modelId="{38336B13-BF49-4312-933A-70261ED0EBAA}" type="presOf" srcId="{1C3C919B-AEEE-4BCB-9631-E52A6F0B7AFD}" destId="{E054B3EA-F6D0-461E-B175-B8FED3A62D35}" srcOrd="0" destOrd="0" presId="urn:microsoft.com/office/officeart/2005/8/layout/hList2"/>
    <dgm:cxn modelId="{118AE9E9-F45A-4A5E-AF41-865847BE5796}" type="presOf" srcId="{03151E95-923D-43EF-A928-9D337650B953}" destId="{DA295297-3200-4144-8633-5193403BE4E5}" srcOrd="0" destOrd="0" presId="urn:microsoft.com/office/officeart/2005/8/layout/hList2"/>
    <dgm:cxn modelId="{B3FE0EE2-AC84-4371-8A42-8E263A8C117C}" srcId="{A16BF7B9-1C43-4EB0-A79C-37B4C668FF64}" destId="{9825717B-4B43-4A5E-84A6-046F346071EE}" srcOrd="0" destOrd="0" parTransId="{9476551E-B9AB-4FA9-B88B-C1DB556638FC}" sibTransId="{C334CA03-A7C4-45C0-8C73-0782719C9C79}"/>
    <dgm:cxn modelId="{45A16D4D-1FBF-4759-9852-4FBAB1C643D4}" type="presParOf" srcId="{E054B3EA-F6D0-461E-B175-B8FED3A62D35}" destId="{496D297E-75DB-4E14-B42A-B6A2F823DCBA}" srcOrd="0" destOrd="0" presId="urn:microsoft.com/office/officeart/2005/8/layout/hList2"/>
    <dgm:cxn modelId="{98CFF504-5C0E-4364-8D6F-52ED3A535ECA}" type="presParOf" srcId="{496D297E-75DB-4E14-B42A-B6A2F823DCBA}" destId="{D9E81819-1EF1-4360-84DC-A7A66B77F2EA}" srcOrd="0" destOrd="0" presId="urn:microsoft.com/office/officeart/2005/8/layout/hList2"/>
    <dgm:cxn modelId="{99ECD532-E0B8-4D0E-BCEB-3FCD3C23DB34}" type="presParOf" srcId="{496D297E-75DB-4E14-B42A-B6A2F823DCBA}" destId="{A47D16D4-713D-472C-9799-E03F361AE4CE}" srcOrd="1" destOrd="0" presId="urn:microsoft.com/office/officeart/2005/8/layout/hList2"/>
    <dgm:cxn modelId="{8D2D3083-1267-4084-B780-192D9D1A1AAF}" type="presParOf" srcId="{496D297E-75DB-4E14-B42A-B6A2F823DCBA}" destId="{787E06A3-E8B2-49E0-9773-8D01B1ABAC1F}" srcOrd="2" destOrd="0" presId="urn:microsoft.com/office/officeart/2005/8/layout/hList2"/>
    <dgm:cxn modelId="{CF70C211-43A6-4B1F-B5D2-052672F1A139}" type="presParOf" srcId="{E054B3EA-F6D0-461E-B175-B8FED3A62D35}" destId="{07070D37-B114-4E0B-BFB8-890B769B3596}" srcOrd="1" destOrd="0" presId="urn:microsoft.com/office/officeart/2005/8/layout/hList2"/>
    <dgm:cxn modelId="{F273B2E1-5149-419F-87BF-85084A3FE8BB}" type="presParOf" srcId="{E054B3EA-F6D0-461E-B175-B8FED3A62D35}" destId="{613D9C50-A124-46BD-AD9B-F72E73BDDD52}" srcOrd="2" destOrd="0" presId="urn:microsoft.com/office/officeart/2005/8/layout/hList2"/>
    <dgm:cxn modelId="{60D7E48D-1557-4E37-85D7-BB610584EFEC}" type="presParOf" srcId="{613D9C50-A124-46BD-AD9B-F72E73BDDD52}" destId="{55E4DDB3-CB91-4C42-9B67-F838A9DAE236}" srcOrd="0" destOrd="0" presId="urn:microsoft.com/office/officeart/2005/8/layout/hList2"/>
    <dgm:cxn modelId="{C1B19460-BEA2-45F9-9AD9-3CD957D1F449}" type="presParOf" srcId="{613D9C50-A124-46BD-AD9B-F72E73BDDD52}" destId="{A6E7F246-1285-48DC-B661-CD5D99B54A2D}" srcOrd="1" destOrd="0" presId="urn:microsoft.com/office/officeart/2005/8/layout/hList2"/>
    <dgm:cxn modelId="{E6C21168-211C-4AD7-B84E-25CC142F0B76}" type="presParOf" srcId="{613D9C50-A124-46BD-AD9B-F72E73BDDD52}" destId="{6CD33C0A-36D1-4B5F-8885-C26116DCD841}" srcOrd="2" destOrd="0" presId="urn:microsoft.com/office/officeart/2005/8/layout/hList2"/>
    <dgm:cxn modelId="{8A43E3D4-2835-4CC0-AC39-70546CFA22DD}" type="presParOf" srcId="{E054B3EA-F6D0-461E-B175-B8FED3A62D35}" destId="{D14061F9-96FF-408A-92B0-E574FAAC2793}" srcOrd="3" destOrd="0" presId="urn:microsoft.com/office/officeart/2005/8/layout/hList2"/>
    <dgm:cxn modelId="{AEA6B5EF-13C2-4317-BB93-FDC70B5CA3F5}" type="presParOf" srcId="{E054B3EA-F6D0-461E-B175-B8FED3A62D35}" destId="{37FC6405-FC32-4316-8D67-368E3E83C73E}" srcOrd="4" destOrd="0" presId="urn:microsoft.com/office/officeart/2005/8/layout/hList2"/>
    <dgm:cxn modelId="{9E51B735-820B-4719-A955-D98B44376EC3}" type="presParOf" srcId="{37FC6405-FC32-4316-8D67-368E3E83C73E}" destId="{F1807A7A-33D0-4BCF-8265-6FC6EA9F7294}" srcOrd="0" destOrd="0" presId="urn:microsoft.com/office/officeart/2005/8/layout/hList2"/>
    <dgm:cxn modelId="{47BF445E-3273-4813-9F3C-0ADA8F485208}" type="presParOf" srcId="{37FC6405-FC32-4316-8D67-368E3E83C73E}" destId="{DA295297-3200-4144-8633-5193403BE4E5}" srcOrd="1" destOrd="0" presId="urn:microsoft.com/office/officeart/2005/8/layout/hList2"/>
    <dgm:cxn modelId="{A9DAF9D7-4FBD-4A6D-9112-23FB6F2F2C04}" type="presParOf" srcId="{37FC6405-FC32-4316-8D67-368E3E83C73E}" destId="{144D9F6D-7D3F-4AAA-A665-ABF07E9A9DA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3C919B-AEEE-4BCB-9631-E52A6F0B7AFD}" type="doc">
      <dgm:prSet loTypeId="urn:microsoft.com/office/officeart/2005/8/layout/h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0621B578-510F-44F1-87A7-0693453FFBC9}">
      <dgm:prSet phldrT="[Text]" custT="1"/>
      <dgm:spPr/>
      <dgm:t>
        <a:bodyPr anchor="ctr" anchorCtr="0"/>
        <a:lstStyle/>
        <a:p>
          <a:r>
            <a:rPr lang="en-US" sz="3300" b="1" dirty="0" smtClean="0">
              <a:solidFill>
                <a:srgbClr val="FF0000"/>
              </a:solidFill>
            </a:rPr>
            <a:t>SPANM 6/2014</a:t>
          </a:r>
          <a:endParaRPr lang="en-MY" sz="3300" b="1" dirty="0">
            <a:solidFill>
              <a:srgbClr val="FF0000"/>
            </a:solidFill>
          </a:endParaRPr>
        </a:p>
      </dgm:t>
    </dgm:pt>
    <dgm:pt modelId="{36F6DC52-959E-4780-82EC-9139A8245C22}" type="parTrans" cxnId="{298C9589-6B37-45DE-A7B7-196B1C3021BC}">
      <dgm:prSet/>
      <dgm:spPr/>
      <dgm:t>
        <a:bodyPr/>
        <a:lstStyle/>
        <a:p>
          <a:endParaRPr lang="en-MY"/>
        </a:p>
      </dgm:t>
    </dgm:pt>
    <dgm:pt modelId="{25B36A36-8C7A-4908-850C-769A8C76A9AE}" type="sibTrans" cxnId="{298C9589-6B37-45DE-A7B7-196B1C3021BC}">
      <dgm:prSet/>
      <dgm:spPr/>
      <dgm:t>
        <a:bodyPr/>
        <a:lstStyle/>
        <a:p>
          <a:endParaRPr lang="en-MY"/>
        </a:p>
      </dgm:t>
    </dgm:pt>
    <dgm:pt modelId="{88EDA128-BCF3-4F92-8FB3-5B926F64EAEA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Struktur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Tadbir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Urus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SAGA – JK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Pemandu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, JK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Pemantau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, JK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Pelaksana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&amp;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Pasukan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Petugas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SAGA.</a:t>
          </a:r>
          <a:endParaRPr lang="en-MY" sz="1800" dirty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1A46D187-DCDE-4803-8D42-77C11BE02A35}" type="parTrans" cxnId="{FE430AB6-D0F5-4323-8D24-BF93B02D9FA2}">
      <dgm:prSet/>
      <dgm:spPr/>
      <dgm:t>
        <a:bodyPr/>
        <a:lstStyle/>
        <a:p>
          <a:endParaRPr lang="en-MY"/>
        </a:p>
      </dgm:t>
    </dgm:pt>
    <dgm:pt modelId="{E560DBFD-812D-4CF2-93DA-BE0076C82644}" type="sibTrans" cxnId="{FE430AB6-D0F5-4323-8D24-BF93B02D9FA2}">
      <dgm:prSet/>
      <dgm:spPr/>
      <dgm:t>
        <a:bodyPr/>
        <a:lstStyle/>
        <a:p>
          <a:endParaRPr lang="en-MY"/>
        </a:p>
      </dgm:t>
    </dgm:pt>
    <dgm:pt modelId="{A16BF7B9-1C43-4EB0-A79C-37B4C668FF64}">
      <dgm:prSet phldrT="[Text]" custT="1"/>
      <dgm:spPr/>
      <dgm:t>
        <a:bodyPr anchor="ctr" anchorCtr="0"/>
        <a:lstStyle/>
        <a:p>
          <a:r>
            <a:rPr lang="en-US" sz="3300" b="1" dirty="0" smtClean="0">
              <a:solidFill>
                <a:srgbClr val="FF0000"/>
              </a:solidFill>
            </a:rPr>
            <a:t>SPANM 2/2015</a:t>
          </a:r>
          <a:endParaRPr lang="en-MY" sz="3300" b="1" dirty="0">
            <a:solidFill>
              <a:srgbClr val="FF0000"/>
            </a:solidFill>
          </a:endParaRPr>
        </a:p>
      </dgm:t>
    </dgm:pt>
    <dgm:pt modelId="{0195863C-F43E-4D51-8D50-D80B76F4865A}" type="parTrans" cxnId="{A631BFAC-879A-45BE-A88C-CCC498684040}">
      <dgm:prSet/>
      <dgm:spPr/>
      <dgm:t>
        <a:bodyPr/>
        <a:lstStyle/>
        <a:p>
          <a:endParaRPr lang="en-MY"/>
        </a:p>
      </dgm:t>
    </dgm:pt>
    <dgm:pt modelId="{260DFB99-5C5D-4BA0-83DB-44F8445017E5}" type="sibTrans" cxnId="{A631BFAC-879A-45BE-A88C-CCC498684040}">
      <dgm:prSet/>
      <dgm:spPr/>
      <dgm:t>
        <a:bodyPr/>
        <a:lstStyle/>
        <a:p>
          <a:endParaRPr lang="en-MY"/>
        </a:p>
      </dgm:t>
    </dgm:pt>
    <dgm:pt modelId="{9825717B-4B43-4A5E-84A6-046F346071E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Pengemaskinian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Struktur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Tadbir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Urus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SAGA – 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tambah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Lembaga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Perolehan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Khas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SAGA, JK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Teknikal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&amp; JK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Pematuhan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SAGA.</a:t>
          </a:r>
          <a:endParaRPr lang="en-MY" sz="1800" dirty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9476551E-B9AB-4FA9-B88B-C1DB556638FC}" type="parTrans" cxnId="{B3FE0EE2-AC84-4371-8A42-8E263A8C117C}">
      <dgm:prSet/>
      <dgm:spPr/>
      <dgm:t>
        <a:bodyPr/>
        <a:lstStyle/>
        <a:p>
          <a:endParaRPr lang="en-MY"/>
        </a:p>
      </dgm:t>
    </dgm:pt>
    <dgm:pt modelId="{C334CA03-A7C4-45C0-8C73-0782719C9C79}" type="sibTrans" cxnId="{B3FE0EE2-AC84-4371-8A42-8E263A8C117C}">
      <dgm:prSet/>
      <dgm:spPr/>
      <dgm:t>
        <a:bodyPr/>
        <a:lstStyle/>
        <a:p>
          <a:endParaRPr lang="en-MY"/>
        </a:p>
      </dgm:t>
    </dgm:pt>
    <dgm:pt modelId="{150F988D-B6B2-4408-8AAF-52052D653925}">
      <dgm:prSet phldrT="[Text]" custT="1"/>
      <dgm:spPr>
        <a:solidFill>
          <a:srgbClr val="92D050"/>
        </a:solidFill>
      </dgm:spPr>
      <dgm:t>
        <a:bodyPr/>
        <a:lstStyle/>
        <a:p>
          <a:endParaRPr lang="en-MY" sz="1800" dirty="0"/>
        </a:p>
      </dgm:t>
    </dgm:pt>
    <dgm:pt modelId="{33E9DD62-5202-4C59-B5CA-CCBC38A9AE84}" type="parTrans" cxnId="{D1626CE2-A385-4486-A0F9-8D7999489985}">
      <dgm:prSet/>
      <dgm:spPr/>
      <dgm:t>
        <a:bodyPr/>
        <a:lstStyle/>
        <a:p>
          <a:endParaRPr lang="en-MY"/>
        </a:p>
      </dgm:t>
    </dgm:pt>
    <dgm:pt modelId="{1329E835-CC1A-4568-AD56-AEA1DC7F8D0E}" type="sibTrans" cxnId="{D1626CE2-A385-4486-A0F9-8D7999489985}">
      <dgm:prSet/>
      <dgm:spPr/>
      <dgm:t>
        <a:bodyPr/>
        <a:lstStyle/>
        <a:p>
          <a:endParaRPr lang="en-MY"/>
        </a:p>
      </dgm:t>
    </dgm:pt>
    <dgm:pt modelId="{5ED8FBFE-87DC-4827-8C7D-49691AA7B1F6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Pastikan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tempoh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jaminan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pembekal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sistem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&gt; 1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tahun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dari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tarikh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FAT.</a:t>
          </a:r>
          <a:endParaRPr lang="en-MY" sz="1800" b="1" dirty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902F7563-8345-40C1-B521-8457C3DE57A8}" type="parTrans" cxnId="{955AA791-0B5F-4E95-93B9-0E54748D3803}">
      <dgm:prSet/>
      <dgm:spPr/>
      <dgm:t>
        <a:bodyPr/>
        <a:lstStyle/>
        <a:p>
          <a:endParaRPr lang="en-MY"/>
        </a:p>
      </dgm:t>
    </dgm:pt>
    <dgm:pt modelId="{D4DD4DAC-49FA-461F-A727-7FE46E69BE19}" type="sibTrans" cxnId="{955AA791-0B5F-4E95-93B9-0E54748D3803}">
      <dgm:prSet/>
      <dgm:spPr/>
      <dgm:t>
        <a:bodyPr/>
        <a:lstStyle/>
        <a:p>
          <a:endParaRPr lang="en-MY"/>
        </a:p>
      </dgm:t>
    </dgm:pt>
    <dgm:pt modelId="{08E07493-0C2A-433C-91A4-135C5CF8B29E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Post Implementation Review (PIR) –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Fasa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Pembangunan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sahaja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b="1" dirty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4FA43E4A-420F-4DF2-96C8-3F21DD366BC1}" type="parTrans" cxnId="{BE5D1F57-7126-496C-840E-49111A7BD03C}">
      <dgm:prSet/>
      <dgm:spPr/>
      <dgm:t>
        <a:bodyPr/>
        <a:lstStyle/>
        <a:p>
          <a:endParaRPr lang="en-MY"/>
        </a:p>
      </dgm:t>
    </dgm:pt>
    <dgm:pt modelId="{8E647772-BF40-46F7-8FCA-580BA3F83265}" type="sibTrans" cxnId="{BE5D1F57-7126-496C-840E-49111A7BD03C}">
      <dgm:prSet/>
      <dgm:spPr/>
      <dgm:t>
        <a:bodyPr/>
        <a:lstStyle/>
        <a:p>
          <a:endParaRPr lang="en-MY"/>
        </a:p>
      </dgm:t>
    </dgm:pt>
    <dgm:pt modelId="{B62F6293-D2DE-4636-AAAB-C148DC007D62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Post Implementation Review (PIR) –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Fasa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Pembangunan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dan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Fasa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Pelaksanaan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b="1" dirty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3B98DA23-ECA7-4D4A-8087-423C5900C627}" type="parTrans" cxnId="{E674F848-D0CA-4DA7-B1B2-9CC00025C7BD}">
      <dgm:prSet/>
      <dgm:spPr/>
      <dgm:t>
        <a:bodyPr/>
        <a:lstStyle/>
        <a:p>
          <a:endParaRPr lang="en-MY"/>
        </a:p>
      </dgm:t>
    </dgm:pt>
    <dgm:pt modelId="{18FDCCD2-1200-495C-AE23-A3A17157FDD6}" type="sibTrans" cxnId="{E674F848-D0CA-4DA7-B1B2-9CC00025C7BD}">
      <dgm:prSet/>
      <dgm:spPr/>
      <dgm:t>
        <a:bodyPr/>
        <a:lstStyle/>
        <a:p>
          <a:endParaRPr lang="en-MY"/>
        </a:p>
      </dgm:t>
    </dgm:pt>
    <dgm:pt modelId="{C9B07CE7-C135-4644-B83F-B7D826A45166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Sijil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Pematuhan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SAGA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terbatal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jika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ada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perubahan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rekabentuk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sistem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b="1" dirty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20D3EB94-DA33-4896-8CE9-E2BABAD87BFF}" type="parTrans" cxnId="{F7500677-55C1-41BA-9E0A-6D0B07066DEE}">
      <dgm:prSet/>
      <dgm:spPr/>
      <dgm:t>
        <a:bodyPr/>
        <a:lstStyle/>
        <a:p>
          <a:endParaRPr lang="en-MY"/>
        </a:p>
      </dgm:t>
    </dgm:pt>
    <dgm:pt modelId="{F3484D45-6A1A-4E66-B551-5976750E6820}" type="sibTrans" cxnId="{F7500677-55C1-41BA-9E0A-6D0B07066DEE}">
      <dgm:prSet/>
      <dgm:spPr/>
      <dgm:t>
        <a:bodyPr/>
        <a:lstStyle/>
        <a:p>
          <a:endParaRPr lang="en-MY"/>
        </a:p>
      </dgm:t>
    </dgm:pt>
    <dgm:pt modelId="{8362D628-6D10-4E42-B3CB-8A3814EBC888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Sijil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Pematuhan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SAGA –</a:t>
          </a:r>
          <a:r>
            <a:rPr lang="en-US" sz="1800" b="1" dirty="0" smtClean="0">
              <a:latin typeface="Calibri" panose="020F0502020204030204" pitchFamily="34" charset="0"/>
            </a:rPr>
            <a:t> </a:t>
          </a:r>
          <a:r>
            <a:rPr lang="en-US" sz="1800" b="1" dirty="0" smtClean="0">
              <a:solidFill>
                <a:srgbClr val="FF0000"/>
              </a:solidFill>
              <a:latin typeface="Calibri" panose="020F0502020204030204" pitchFamily="34" charset="0"/>
            </a:rPr>
            <a:t>21 </a:t>
          </a:r>
          <a:r>
            <a:rPr lang="en-US" sz="1800" b="1" dirty="0" err="1" smtClean="0">
              <a:solidFill>
                <a:srgbClr val="FF0000"/>
              </a:solidFill>
              <a:latin typeface="Calibri" panose="020F0502020204030204" pitchFamily="34" charset="0"/>
            </a:rPr>
            <a:t>kriteria</a:t>
          </a:r>
          <a:r>
            <a:rPr lang="en-US" sz="1800" b="1" dirty="0" smtClean="0">
              <a:latin typeface="Calibri" panose="020F0502020204030204" pitchFamily="34" charset="0"/>
            </a:rPr>
            <a:t>.</a:t>
          </a:r>
          <a:endParaRPr lang="en-MY" sz="1800" b="1" dirty="0">
            <a:latin typeface="Calibri" panose="020F0502020204030204" pitchFamily="34" charset="0"/>
          </a:endParaRPr>
        </a:p>
      </dgm:t>
    </dgm:pt>
    <dgm:pt modelId="{FCF387B9-4779-4180-9573-5FE66A99B23B}" type="parTrans" cxnId="{D48E8CA7-1213-4270-B2A5-8881EAE4EA76}">
      <dgm:prSet/>
      <dgm:spPr/>
      <dgm:t>
        <a:bodyPr/>
        <a:lstStyle/>
        <a:p>
          <a:endParaRPr lang="en-MY"/>
        </a:p>
      </dgm:t>
    </dgm:pt>
    <dgm:pt modelId="{B92AFB99-528B-41D3-A86B-7EDA97D3039D}" type="sibTrans" cxnId="{D48E8CA7-1213-4270-B2A5-8881EAE4EA76}">
      <dgm:prSet/>
      <dgm:spPr/>
      <dgm:t>
        <a:bodyPr/>
        <a:lstStyle/>
        <a:p>
          <a:endParaRPr lang="en-MY"/>
        </a:p>
      </dgm:t>
    </dgm:pt>
    <dgm:pt modelId="{B4203348-47E7-486F-BC39-CD2D59D244B7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Sijil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Calibri" panose="020F0502020204030204" pitchFamily="34" charset="0"/>
            </a:rPr>
            <a:t>Pematuhan</a:t>
          </a:r>
          <a:r>
            <a:rPr lang="en-US" sz="1800" b="1" dirty="0" smtClean="0">
              <a:solidFill>
                <a:srgbClr val="000000"/>
              </a:solidFill>
              <a:latin typeface="Calibri" panose="020F0502020204030204" pitchFamily="34" charset="0"/>
            </a:rPr>
            <a:t> SAGA – </a:t>
          </a:r>
          <a:r>
            <a:rPr lang="en-US" sz="1800" b="1" dirty="0" smtClean="0">
              <a:solidFill>
                <a:srgbClr val="FF0000"/>
              </a:solidFill>
              <a:latin typeface="Calibri" panose="020F0502020204030204" pitchFamily="34" charset="0"/>
            </a:rPr>
            <a:t>19 </a:t>
          </a:r>
          <a:r>
            <a:rPr lang="en-US" sz="1800" b="1" dirty="0" err="1" smtClean="0">
              <a:solidFill>
                <a:srgbClr val="FF0000"/>
              </a:solidFill>
              <a:latin typeface="Calibri" panose="020F0502020204030204" pitchFamily="34" charset="0"/>
            </a:rPr>
            <a:t>kriteria</a:t>
          </a:r>
          <a:r>
            <a:rPr lang="en-US" sz="1800" b="1" dirty="0" smtClean="0">
              <a:solidFill>
                <a:srgbClr val="FF0000"/>
              </a:solidFill>
              <a:latin typeface="Calibri" panose="020F0502020204030204" pitchFamily="34" charset="0"/>
            </a:rPr>
            <a:t>.</a:t>
          </a:r>
          <a:endParaRPr lang="en-MY" sz="1800" b="1" dirty="0">
            <a:solidFill>
              <a:srgbClr val="FF0000"/>
            </a:solidFill>
            <a:latin typeface="Calibri" panose="020F0502020204030204" pitchFamily="34" charset="0"/>
          </a:endParaRPr>
        </a:p>
      </dgm:t>
    </dgm:pt>
    <dgm:pt modelId="{85DFF2C8-A207-4C26-8D69-FF723B5D4632}" type="parTrans" cxnId="{841469CB-75E1-4AB7-8D4F-7569158BFAD0}">
      <dgm:prSet/>
      <dgm:spPr/>
      <dgm:t>
        <a:bodyPr/>
        <a:lstStyle/>
        <a:p>
          <a:endParaRPr lang="en-MY"/>
        </a:p>
      </dgm:t>
    </dgm:pt>
    <dgm:pt modelId="{75C367A5-5240-429D-96DE-89AE3C73FCD9}" type="sibTrans" cxnId="{841469CB-75E1-4AB7-8D4F-7569158BFAD0}">
      <dgm:prSet/>
      <dgm:spPr/>
      <dgm:t>
        <a:bodyPr/>
        <a:lstStyle/>
        <a:p>
          <a:endParaRPr lang="en-MY"/>
        </a:p>
      </dgm:t>
    </dgm:pt>
    <dgm:pt modelId="{E054B3EA-F6D0-461E-B175-B8FED3A62D35}" type="pres">
      <dgm:prSet presAssocID="{1C3C919B-AEEE-4BCB-9631-E52A6F0B7AFD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MY"/>
        </a:p>
      </dgm:t>
    </dgm:pt>
    <dgm:pt modelId="{496D297E-75DB-4E14-B42A-B6A2F823DCBA}" type="pres">
      <dgm:prSet presAssocID="{0621B578-510F-44F1-87A7-0693453FFBC9}" presName="compositeNode" presStyleCnt="0">
        <dgm:presLayoutVars>
          <dgm:bulletEnabled val="1"/>
        </dgm:presLayoutVars>
      </dgm:prSet>
      <dgm:spPr/>
    </dgm:pt>
    <dgm:pt modelId="{D9E81819-1EF1-4360-84DC-A7A66B77F2EA}" type="pres">
      <dgm:prSet presAssocID="{0621B578-510F-44F1-87A7-0693453FFBC9}" presName="imag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A47D16D4-713D-472C-9799-E03F361AE4CE}" type="pres">
      <dgm:prSet presAssocID="{0621B578-510F-44F1-87A7-0693453FFBC9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87E06A3-E8B2-49E0-9773-8D01B1ABAC1F}" type="pres">
      <dgm:prSet presAssocID="{0621B578-510F-44F1-87A7-0693453FFBC9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7070D37-B114-4E0B-BFB8-890B769B3596}" type="pres">
      <dgm:prSet presAssocID="{25B36A36-8C7A-4908-850C-769A8C76A9AE}" presName="sibTrans" presStyleCnt="0"/>
      <dgm:spPr/>
    </dgm:pt>
    <dgm:pt modelId="{613D9C50-A124-46BD-AD9B-F72E73BDDD52}" type="pres">
      <dgm:prSet presAssocID="{A16BF7B9-1C43-4EB0-A79C-37B4C668FF64}" presName="compositeNode" presStyleCnt="0">
        <dgm:presLayoutVars>
          <dgm:bulletEnabled val="1"/>
        </dgm:presLayoutVars>
      </dgm:prSet>
      <dgm:spPr/>
    </dgm:pt>
    <dgm:pt modelId="{55E4DDB3-CB91-4C42-9B67-F838A9DAE236}" type="pres">
      <dgm:prSet presAssocID="{A16BF7B9-1C43-4EB0-A79C-37B4C668FF64}" presName="image" presStyleLbl="fgImgPlace1" presStyleIdx="1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MY"/>
        </a:p>
      </dgm:t>
    </dgm:pt>
    <dgm:pt modelId="{A6E7F246-1285-48DC-B661-CD5D99B54A2D}" type="pres">
      <dgm:prSet presAssocID="{A16BF7B9-1C43-4EB0-A79C-37B4C668FF64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6CD33C0A-36D1-4B5F-8885-C26116DCD841}" type="pres">
      <dgm:prSet presAssocID="{A16BF7B9-1C43-4EB0-A79C-37B4C668FF64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E56A75E2-4F6A-4D0B-A33D-3C90C01AFBE5}" type="presOf" srcId="{B4203348-47E7-486F-BC39-CD2D59D244B7}" destId="{A6E7F246-1285-48DC-B661-CD5D99B54A2D}" srcOrd="0" destOrd="3" presId="urn:microsoft.com/office/officeart/2005/8/layout/hList2"/>
    <dgm:cxn modelId="{6D544F35-D1B7-44EB-ABE1-9D3B067E39D0}" type="presOf" srcId="{C9B07CE7-C135-4644-B83F-B7D826A45166}" destId="{A6E7F246-1285-48DC-B661-CD5D99B54A2D}" srcOrd="0" destOrd="4" presId="urn:microsoft.com/office/officeart/2005/8/layout/hList2"/>
    <dgm:cxn modelId="{D48E8CA7-1213-4270-B2A5-8881EAE4EA76}" srcId="{0621B578-510F-44F1-87A7-0693453FFBC9}" destId="{8362D628-6D10-4E42-B3CB-8A3814EBC888}" srcOrd="2" destOrd="0" parTransId="{FCF387B9-4779-4180-9573-5FE66A99B23B}" sibTransId="{B92AFB99-528B-41D3-A86B-7EDA97D3039D}"/>
    <dgm:cxn modelId="{E674F848-D0CA-4DA7-B1B2-9CC00025C7BD}" srcId="{A16BF7B9-1C43-4EB0-A79C-37B4C668FF64}" destId="{B62F6293-D2DE-4636-AAAB-C148DC007D62}" srcOrd="2" destOrd="0" parTransId="{3B98DA23-ECA7-4D4A-8087-423C5900C627}" sibTransId="{18FDCCD2-1200-495C-AE23-A3A17157FDD6}"/>
    <dgm:cxn modelId="{841469CB-75E1-4AB7-8D4F-7569158BFAD0}" srcId="{A16BF7B9-1C43-4EB0-A79C-37B4C668FF64}" destId="{B4203348-47E7-486F-BC39-CD2D59D244B7}" srcOrd="3" destOrd="0" parTransId="{85DFF2C8-A207-4C26-8D69-FF723B5D4632}" sibTransId="{75C367A5-5240-429D-96DE-89AE3C73FCD9}"/>
    <dgm:cxn modelId="{A37DF287-D929-496F-8051-A4938A913CCB}" type="presOf" srcId="{150F988D-B6B2-4408-8AAF-52052D653925}" destId="{A47D16D4-713D-472C-9799-E03F361AE4CE}" srcOrd="0" destOrd="3" presId="urn:microsoft.com/office/officeart/2005/8/layout/hList2"/>
    <dgm:cxn modelId="{955AA791-0B5F-4E95-93B9-0E54748D3803}" srcId="{A16BF7B9-1C43-4EB0-A79C-37B4C668FF64}" destId="{5ED8FBFE-87DC-4827-8C7D-49691AA7B1F6}" srcOrd="1" destOrd="0" parTransId="{902F7563-8345-40C1-B521-8457C3DE57A8}" sibTransId="{D4DD4DAC-49FA-461F-A727-7FE46E69BE19}"/>
    <dgm:cxn modelId="{333492D3-407F-4173-8315-98EB1FA989FC}" type="presOf" srcId="{5ED8FBFE-87DC-4827-8C7D-49691AA7B1F6}" destId="{A6E7F246-1285-48DC-B661-CD5D99B54A2D}" srcOrd="0" destOrd="1" presId="urn:microsoft.com/office/officeart/2005/8/layout/hList2"/>
    <dgm:cxn modelId="{D1626CE2-A385-4486-A0F9-8D7999489985}" srcId="{0621B578-510F-44F1-87A7-0693453FFBC9}" destId="{150F988D-B6B2-4408-8AAF-52052D653925}" srcOrd="3" destOrd="0" parTransId="{33E9DD62-5202-4C59-B5CA-CCBC38A9AE84}" sibTransId="{1329E835-CC1A-4568-AD56-AEA1DC7F8D0E}"/>
    <dgm:cxn modelId="{28957DFE-7EFE-4C99-AF82-80F9B5228FA8}" type="presOf" srcId="{08E07493-0C2A-433C-91A4-135C5CF8B29E}" destId="{A47D16D4-713D-472C-9799-E03F361AE4CE}" srcOrd="0" destOrd="1" presId="urn:microsoft.com/office/officeart/2005/8/layout/hList2"/>
    <dgm:cxn modelId="{75D6105B-0179-47C8-A8A0-6C0A4D17C541}" type="presOf" srcId="{A16BF7B9-1C43-4EB0-A79C-37B4C668FF64}" destId="{6CD33C0A-36D1-4B5F-8885-C26116DCD841}" srcOrd="0" destOrd="0" presId="urn:microsoft.com/office/officeart/2005/8/layout/hList2"/>
    <dgm:cxn modelId="{3CE93496-D641-4E4D-879E-814A8275AC3D}" type="presOf" srcId="{8362D628-6D10-4E42-B3CB-8A3814EBC888}" destId="{A47D16D4-713D-472C-9799-E03F361AE4CE}" srcOrd="0" destOrd="2" presId="urn:microsoft.com/office/officeart/2005/8/layout/hList2"/>
    <dgm:cxn modelId="{B508ECED-F171-4543-B16D-AB5F102FB001}" type="presOf" srcId="{9825717B-4B43-4A5E-84A6-046F346071EE}" destId="{A6E7F246-1285-48DC-B661-CD5D99B54A2D}" srcOrd="0" destOrd="0" presId="urn:microsoft.com/office/officeart/2005/8/layout/hList2"/>
    <dgm:cxn modelId="{298C9589-6B37-45DE-A7B7-196B1C3021BC}" srcId="{1C3C919B-AEEE-4BCB-9631-E52A6F0B7AFD}" destId="{0621B578-510F-44F1-87A7-0693453FFBC9}" srcOrd="0" destOrd="0" parTransId="{36F6DC52-959E-4780-82EC-9139A8245C22}" sibTransId="{25B36A36-8C7A-4908-850C-769A8C76A9AE}"/>
    <dgm:cxn modelId="{F6617BDE-4799-4839-9546-BACCBCAC2E55}" type="presOf" srcId="{0621B578-510F-44F1-87A7-0693453FFBC9}" destId="{787E06A3-E8B2-49E0-9773-8D01B1ABAC1F}" srcOrd="0" destOrd="0" presId="urn:microsoft.com/office/officeart/2005/8/layout/hList2"/>
    <dgm:cxn modelId="{52E0DA62-31F6-436C-9178-FB840FF599E9}" type="presOf" srcId="{1C3C919B-AEEE-4BCB-9631-E52A6F0B7AFD}" destId="{E054B3EA-F6D0-461E-B175-B8FED3A62D35}" srcOrd="0" destOrd="0" presId="urn:microsoft.com/office/officeart/2005/8/layout/hList2"/>
    <dgm:cxn modelId="{FE430AB6-D0F5-4323-8D24-BF93B02D9FA2}" srcId="{0621B578-510F-44F1-87A7-0693453FFBC9}" destId="{88EDA128-BCF3-4F92-8FB3-5B926F64EAEA}" srcOrd="0" destOrd="0" parTransId="{1A46D187-DCDE-4803-8D42-77C11BE02A35}" sibTransId="{E560DBFD-812D-4CF2-93DA-BE0076C82644}"/>
    <dgm:cxn modelId="{A631BFAC-879A-45BE-A88C-CCC498684040}" srcId="{1C3C919B-AEEE-4BCB-9631-E52A6F0B7AFD}" destId="{A16BF7B9-1C43-4EB0-A79C-37B4C668FF64}" srcOrd="1" destOrd="0" parTransId="{0195863C-F43E-4D51-8D50-D80B76F4865A}" sibTransId="{260DFB99-5C5D-4BA0-83DB-44F8445017E5}"/>
    <dgm:cxn modelId="{BE5D1F57-7126-496C-840E-49111A7BD03C}" srcId="{0621B578-510F-44F1-87A7-0693453FFBC9}" destId="{08E07493-0C2A-433C-91A4-135C5CF8B29E}" srcOrd="1" destOrd="0" parTransId="{4FA43E4A-420F-4DF2-96C8-3F21DD366BC1}" sibTransId="{8E647772-BF40-46F7-8FCA-580BA3F83265}"/>
    <dgm:cxn modelId="{716F2941-6D6F-48D3-82CF-9765A6C496A1}" type="presOf" srcId="{88EDA128-BCF3-4F92-8FB3-5B926F64EAEA}" destId="{A47D16D4-713D-472C-9799-E03F361AE4CE}" srcOrd="0" destOrd="0" presId="urn:microsoft.com/office/officeart/2005/8/layout/hList2"/>
    <dgm:cxn modelId="{B3FE0EE2-AC84-4371-8A42-8E263A8C117C}" srcId="{A16BF7B9-1C43-4EB0-A79C-37B4C668FF64}" destId="{9825717B-4B43-4A5E-84A6-046F346071EE}" srcOrd="0" destOrd="0" parTransId="{9476551E-B9AB-4FA9-B88B-C1DB556638FC}" sibTransId="{C334CA03-A7C4-45C0-8C73-0782719C9C79}"/>
    <dgm:cxn modelId="{F7500677-55C1-41BA-9E0A-6D0B07066DEE}" srcId="{A16BF7B9-1C43-4EB0-A79C-37B4C668FF64}" destId="{C9B07CE7-C135-4644-B83F-B7D826A45166}" srcOrd="4" destOrd="0" parTransId="{20D3EB94-DA33-4896-8CE9-E2BABAD87BFF}" sibTransId="{F3484D45-6A1A-4E66-B551-5976750E6820}"/>
    <dgm:cxn modelId="{1AF528D2-B648-4601-8D20-C2218F1B63B5}" type="presOf" srcId="{B62F6293-D2DE-4636-AAAB-C148DC007D62}" destId="{A6E7F246-1285-48DC-B661-CD5D99B54A2D}" srcOrd="0" destOrd="2" presId="urn:microsoft.com/office/officeart/2005/8/layout/hList2"/>
    <dgm:cxn modelId="{E4851C20-7661-41DC-9293-F96A8096BD1B}" type="presParOf" srcId="{E054B3EA-F6D0-461E-B175-B8FED3A62D35}" destId="{496D297E-75DB-4E14-B42A-B6A2F823DCBA}" srcOrd="0" destOrd="0" presId="urn:microsoft.com/office/officeart/2005/8/layout/hList2"/>
    <dgm:cxn modelId="{B825C64F-0237-469D-9170-863B318E64CF}" type="presParOf" srcId="{496D297E-75DB-4E14-B42A-B6A2F823DCBA}" destId="{D9E81819-1EF1-4360-84DC-A7A66B77F2EA}" srcOrd="0" destOrd="0" presId="urn:microsoft.com/office/officeart/2005/8/layout/hList2"/>
    <dgm:cxn modelId="{53D9FC84-5C1E-46D0-91FE-2DB0A1494316}" type="presParOf" srcId="{496D297E-75DB-4E14-B42A-B6A2F823DCBA}" destId="{A47D16D4-713D-472C-9799-E03F361AE4CE}" srcOrd="1" destOrd="0" presId="urn:microsoft.com/office/officeart/2005/8/layout/hList2"/>
    <dgm:cxn modelId="{473175EA-B56C-4622-96E4-57F9B5444128}" type="presParOf" srcId="{496D297E-75DB-4E14-B42A-B6A2F823DCBA}" destId="{787E06A3-E8B2-49E0-9773-8D01B1ABAC1F}" srcOrd="2" destOrd="0" presId="urn:microsoft.com/office/officeart/2005/8/layout/hList2"/>
    <dgm:cxn modelId="{D82D5973-06F8-43B6-88D4-0895C3F42A22}" type="presParOf" srcId="{E054B3EA-F6D0-461E-B175-B8FED3A62D35}" destId="{07070D37-B114-4E0B-BFB8-890B769B3596}" srcOrd="1" destOrd="0" presId="urn:microsoft.com/office/officeart/2005/8/layout/hList2"/>
    <dgm:cxn modelId="{8AF9D635-D749-4CDC-9DDC-8E3E5E938626}" type="presParOf" srcId="{E054B3EA-F6D0-461E-B175-B8FED3A62D35}" destId="{613D9C50-A124-46BD-AD9B-F72E73BDDD52}" srcOrd="2" destOrd="0" presId="urn:microsoft.com/office/officeart/2005/8/layout/hList2"/>
    <dgm:cxn modelId="{FF9B523F-5BB9-4219-A231-57BAD736B828}" type="presParOf" srcId="{613D9C50-A124-46BD-AD9B-F72E73BDDD52}" destId="{55E4DDB3-CB91-4C42-9B67-F838A9DAE236}" srcOrd="0" destOrd="0" presId="urn:microsoft.com/office/officeart/2005/8/layout/hList2"/>
    <dgm:cxn modelId="{BD200B6A-7073-45F7-9715-14C4DBE3422C}" type="presParOf" srcId="{613D9C50-A124-46BD-AD9B-F72E73BDDD52}" destId="{A6E7F246-1285-48DC-B661-CD5D99B54A2D}" srcOrd="1" destOrd="0" presId="urn:microsoft.com/office/officeart/2005/8/layout/hList2"/>
    <dgm:cxn modelId="{D21D1682-023C-4737-894D-388BB369233E}" type="presParOf" srcId="{613D9C50-A124-46BD-AD9B-F72E73BDDD52}" destId="{6CD33C0A-36D1-4B5F-8885-C26116DCD84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9D5311-0457-463C-9B6E-C4085BE138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3B6C5900-590A-483E-913B-48102B7B6F14}">
      <dgm:prSet phldrT="[Text]"/>
      <dgm:spPr>
        <a:solidFill>
          <a:srgbClr val="92D050"/>
        </a:solidFill>
      </dgm:spPr>
      <dgm:t>
        <a:bodyPr/>
        <a:lstStyle/>
        <a:p>
          <a:pPr algn="just"/>
          <a:r>
            <a:rPr lang="ms-MY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Sistem perakaunan dan kewangan berkomputer yang diguna pakai oleh agensi Kerajaan perlu mematuhi :</a:t>
          </a:r>
          <a:endParaRPr lang="en-MY" dirty="0"/>
        </a:p>
      </dgm:t>
    </dgm:pt>
    <dgm:pt modelId="{A1C3EC85-0F9D-476F-B0B4-7F5722264DBF}" type="parTrans" cxnId="{BA5907E7-A594-40F5-AF80-04BB1400D88C}">
      <dgm:prSet/>
      <dgm:spPr/>
      <dgm:t>
        <a:bodyPr/>
        <a:lstStyle/>
        <a:p>
          <a:endParaRPr lang="en-MY"/>
        </a:p>
      </dgm:t>
    </dgm:pt>
    <dgm:pt modelId="{D16621DB-635B-4385-BFC6-050F897533DA}" type="sibTrans" cxnId="{BA5907E7-A594-40F5-AF80-04BB1400D88C}">
      <dgm:prSet/>
      <dgm:spPr/>
      <dgm:t>
        <a:bodyPr/>
        <a:lstStyle/>
        <a:p>
          <a:endParaRPr lang="en-MY"/>
        </a:p>
      </dgm:t>
    </dgm:pt>
    <dgm:pt modelId="{F0A5D127-BA0B-4CE7-8265-0709DF02F581}">
      <dgm:prSet phldrT="[Text]" custT="1"/>
      <dgm:spPr/>
      <dgm:t>
        <a:bodyPr/>
        <a:lstStyle/>
        <a:p>
          <a:r>
            <a:rPr lang="ms-MY" sz="2800" b="1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Generally Accepted Accounting Principles (GAAP); dan</a:t>
          </a:r>
          <a:endParaRPr lang="en-MY" sz="2800" b="1" dirty="0">
            <a:solidFill>
              <a:srgbClr val="FFFF00"/>
            </a:solidFill>
          </a:endParaRPr>
        </a:p>
      </dgm:t>
    </dgm:pt>
    <dgm:pt modelId="{66435404-A84E-4E93-B8BF-A40AC91EF012}" type="parTrans" cxnId="{4A452C2C-E603-4F1A-ADCB-B979FA7CFB90}">
      <dgm:prSet/>
      <dgm:spPr/>
      <dgm:t>
        <a:bodyPr/>
        <a:lstStyle/>
        <a:p>
          <a:endParaRPr lang="en-MY"/>
        </a:p>
      </dgm:t>
    </dgm:pt>
    <dgm:pt modelId="{49265A77-2832-40B8-A2BF-E6F0C9B1AC4F}" type="sibTrans" cxnId="{4A452C2C-E603-4F1A-ADCB-B979FA7CFB90}">
      <dgm:prSet/>
      <dgm:spPr/>
      <dgm:t>
        <a:bodyPr/>
        <a:lstStyle/>
        <a:p>
          <a:endParaRPr lang="en-MY"/>
        </a:p>
      </dgm:t>
    </dgm:pt>
    <dgm:pt modelId="{3D00A79C-494E-45A0-B2A7-B65918E6DDE1}">
      <dgm:prSet phldrT="[Text]" custT="1"/>
      <dgm:spPr/>
      <dgm:t>
        <a:bodyPr/>
        <a:lstStyle/>
        <a:p>
          <a:r>
            <a:rPr lang="ms-MY" sz="2800" b="1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Semua kriteria </a:t>
          </a:r>
          <a:r>
            <a:rPr lang="ms-MY" sz="2800" b="1" i="1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Standard Accounting System For Government Agencies </a:t>
          </a:r>
          <a:r>
            <a:rPr lang="ms-MY" sz="2800" b="1" i="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(SAGA).</a:t>
          </a:r>
          <a:endParaRPr lang="en-MY" sz="2800" b="1" i="0" dirty="0">
            <a:solidFill>
              <a:srgbClr val="FFFF00"/>
            </a:solidFill>
          </a:endParaRPr>
        </a:p>
      </dgm:t>
    </dgm:pt>
    <dgm:pt modelId="{5D9F23A9-D814-4E97-AB6E-B43FB7B087F4}" type="parTrans" cxnId="{DAFA283B-C53A-4187-9537-8CEC330673FA}">
      <dgm:prSet/>
      <dgm:spPr/>
      <dgm:t>
        <a:bodyPr/>
        <a:lstStyle/>
        <a:p>
          <a:endParaRPr lang="en-MY"/>
        </a:p>
      </dgm:t>
    </dgm:pt>
    <dgm:pt modelId="{FD51D614-AC88-4E39-9E0E-D4FA52374CB7}" type="sibTrans" cxnId="{DAFA283B-C53A-4187-9537-8CEC330673FA}">
      <dgm:prSet/>
      <dgm:spPr/>
      <dgm:t>
        <a:bodyPr/>
        <a:lstStyle/>
        <a:p>
          <a:endParaRPr lang="en-MY"/>
        </a:p>
      </dgm:t>
    </dgm:pt>
    <dgm:pt modelId="{2DFA3802-E27A-48DC-BF21-A8CB715C3EC7}" type="pres">
      <dgm:prSet presAssocID="{6A9D5311-0457-463C-9B6E-C4085BE1384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9EC74839-5AE7-4637-89F1-D1568EF7C169}" type="pres">
      <dgm:prSet presAssocID="{3B6C5900-590A-483E-913B-48102B7B6F14}" presName="parentText" presStyleLbl="node1" presStyleIdx="0" presStyleCnt="1" custLinFactY="-21402" custLinFactNeighborX="-51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C2467511-C022-42BC-81F3-18641F844A9B}" type="pres">
      <dgm:prSet presAssocID="{3B6C5900-590A-483E-913B-48102B7B6F1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BA5907E7-A594-40F5-AF80-04BB1400D88C}" srcId="{6A9D5311-0457-463C-9B6E-C4085BE13840}" destId="{3B6C5900-590A-483E-913B-48102B7B6F14}" srcOrd="0" destOrd="0" parTransId="{A1C3EC85-0F9D-476F-B0B4-7F5722264DBF}" sibTransId="{D16621DB-635B-4385-BFC6-050F897533DA}"/>
    <dgm:cxn modelId="{466AD872-BAB2-435C-BEA6-46DF38781480}" type="presOf" srcId="{6A9D5311-0457-463C-9B6E-C4085BE13840}" destId="{2DFA3802-E27A-48DC-BF21-A8CB715C3EC7}" srcOrd="0" destOrd="0" presId="urn:microsoft.com/office/officeart/2005/8/layout/vList2"/>
    <dgm:cxn modelId="{D22309C4-1BD9-400E-ADEF-B5AA3DF8A822}" type="presOf" srcId="{3B6C5900-590A-483E-913B-48102B7B6F14}" destId="{9EC74839-5AE7-4637-89F1-D1568EF7C169}" srcOrd="0" destOrd="0" presId="urn:microsoft.com/office/officeart/2005/8/layout/vList2"/>
    <dgm:cxn modelId="{4A452C2C-E603-4F1A-ADCB-B979FA7CFB90}" srcId="{3B6C5900-590A-483E-913B-48102B7B6F14}" destId="{F0A5D127-BA0B-4CE7-8265-0709DF02F581}" srcOrd="0" destOrd="0" parTransId="{66435404-A84E-4E93-B8BF-A40AC91EF012}" sibTransId="{49265A77-2832-40B8-A2BF-E6F0C9B1AC4F}"/>
    <dgm:cxn modelId="{7EC45619-576E-418F-B169-6D918DA797BB}" type="presOf" srcId="{3D00A79C-494E-45A0-B2A7-B65918E6DDE1}" destId="{C2467511-C022-42BC-81F3-18641F844A9B}" srcOrd="0" destOrd="1" presId="urn:microsoft.com/office/officeart/2005/8/layout/vList2"/>
    <dgm:cxn modelId="{71B2908F-C7C4-4164-BA62-61AC45C645DA}" type="presOf" srcId="{F0A5D127-BA0B-4CE7-8265-0709DF02F581}" destId="{C2467511-C022-42BC-81F3-18641F844A9B}" srcOrd="0" destOrd="0" presId="urn:microsoft.com/office/officeart/2005/8/layout/vList2"/>
    <dgm:cxn modelId="{DAFA283B-C53A-4187-9537-8CEC330673FA}" srcId="{3B6C5900-590A-483E-913B-48102B7B6F14}" destId="{3D00A79C-494E-45A0-B2A7-B65918E6DDE1}" srcOrd="1" destOrd="0" parTransId="{5D9F23A9-D814-4E97-AB6E-B43FB7B087F4}" sibTransId="{FD51D614-AC88-4E39-9E0E-D4FA52374CB7}"/>
    <dgm:cxn modelId="{43303712-36F5-445D-B4D3-B490FE7179AC}" type="presParOf" srcId="{2DFA3802-E27A-48DC-BF21-A8CB715C3EC7}" destId="{9EC74839-5AE7-4637-89F1-D1568EF7C169}" srcOrd="0" destOrd="0" presId="urn:microsoft.com/office/officeart/2005/8/layout/vList2"/>
    <dgm:cxn modelId="{FE96BB65-8BA7-400F-B7BD-D37CBEE16286}" type="presParOf" srcId="{2DFA3802-E27A-48DC-BF21-A8CB715C3EC7}" destId="{C2467511-C022-42BC-81F3-18641F844A9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75F416-D80B-43FD-8824-46288BA1F3D9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630F6094-F5F2-494C-805F-C86F348A219C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00B050"/>
        </a:solidFill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Penyata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Kewangan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standard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dapat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disediakan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dengan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lebih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cepat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,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tepat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,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kemaskini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dan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berintegriti</a:t>
          </a:r>
          <a:endParaRPr lang="en-MY" sz="1800" b="1" dirty="0">
            <a:solidFill>
              <a:srgbClr val="000000"/>
            </a:solidFill>
            <a:latin typeface="Arial Narrow" pitchFamily="34" charset="0"/>
          </a:endParaRPr>
        </a:p>
      </dgm:t>
    </dgm:pt>
    <dgm:pt modelId="{7E9AB629-B065-4A37-B319-CE7AFE1CD92D}" type="parTrans" cxnId="{43E43289-D14E-4864-BE1B-CCFDE958F075}">
      <dgm:prSet/>
      <dgm:spPr/>
      <dgm:t>
        <a:bodyPr/>
        <a:lstStyle/>
        <a:p>
          <a:endParaRPr lang="en-MY"/>
        </a:p>
      </dgm:t>
    </dgm:pt>
    <dgm:pt modelId="{7325376B-BB5C-4EFC-919D-8A7CBB1DB44B}" type="sibTrans" cxnId="{43E43289-D14E-4864-BE1B-CCFDE958F075}">
      <dgm:prSet/>
      <dgm:spPr/>
      <dgm:t>
        <a:bodyPr/>
        <a:lstStyle/>
        <a:p>
          <a:endParaRPr lang="en-MY"/>
        </a:p>
      </dgm:t>
    </dgm:pt>
    <dgm:pt modelId="{C2AD8EC2-91AA-413E-86DF-C447160F5D7E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Pelaporan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kewangan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standard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dengan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menggunakan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kod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perakaunan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yang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ditetapkan</a:t>
          </a:r>
          <a:endParaRPr lang="en-MY" sz="1800" b="1" dirty="0">
            <a:solidFill>
              <a:srgbClr val="000000"/>
            </a:solidFill>
            <a:latin typeface="Arial Narrow" pitchFamily="34" charset="0"/>
          </a:endParaRPr>
        </a:p>
      </dgm:t>
    </dgm:pt>
    <dgm:pt modelId="{9CD59878-164F-4688-AF03-433D8FDFE60D}" type="parTrans" cxnId="{CB184278-CA4F-437E-BE33-E124AB0CF207}">
      <dgm:prSet/>
      <dgm:spPr/>
      <dgm:t>
        <a:bodyPr/>
        <a:lstStyle/>
        <a:p>
          <a:endParaRPr lang="en-MY"/>
        </a:p>
      </dgm:t>
    </dgm:pt>
    <dgm:pt modelId="{145A1463-0A9E-4A76-B515-2BC4BD6FFECE}" type="sibTrans" cxnId="{CB184278-CA4F-437E-BE33-E124AB0CF207}">
      <dgm:prSet/>
      <dgm:spPr/>
      <dgm:t>
        <a:bodyPr/>
        <a:lstStyle/>
        <a:p>
          <a:endParaRPr lang="en-MY"/>
        </a:p>
      </dgm:t>
    </dgm:pt>
    <dgm:pt modelId="{39877240-1E21-48C5-B754-DBAB5285CEB5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FF9933"/>
        </a:solidFill>
      </dgm:spPr>
      <dgm:t>
        <a:bodyPr/>
        <a:lstStyle/>
        <a:p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Memantapkan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sistem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pengurusan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kewangan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dan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perakaunan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dirty="0" err="1" smtClean="0">
              <a:solidFill>
                <a:srgbClr val="000000"/>
              </a:solidFill>
              <a:latin typeface="Arial Narrow" pitchFamily="34" charset="0"/>
            </a:rPr>
            <a:t>agensi</a:t>
          </a:r>
          <a:r>
            <a:rPr lang="en-US" sz="1800" b="1" dirty="0" smtClean="0">
              <a:solidFill>
                <a:srgbClr val="000000"/>
              </a:solidFill>
              <a:latin typeface="Arial Narrow" pitchFamily="34" charset="0"/>
            </a:rPr>
            <a:t>.</a:t>
          </a:r>
          <a:endParaRPr lang="en-MY" sz="1800" b="1" dirty="0">
            <a:solidFill>
              <a:srgbClr val="000000"/>
            </a:solidFill>
            <a:latin typeface="Arial Narrow" pitchFamily="34" charset="0"/>
          </a:endParaRPr>
        </a:p>
      </dgm:t>
    </dgm:pt>
    <dgm:pt modelId="{9681950F-BC6C-48B0-A9E1-F8292E8DD15A}" type="parTrans" cxnId="{32C17439-239D-476A-95C6-D195C7453CA1}">
      <dgm:prSet/>
      <dgm:spPr/>
      <dgm:t>
        <a:bodyPr/>
        <a:lstStyle/>
        <a:p>
          <a:endParaRPr lang="en-MY"/>
        </a:p>
      </dgm:t>
    </dgm:pt>
    <dgm:pt modelId="{5C502BC0-5795-4023-A8B6-3607075A291A}" type="sibTrans" cxnId="{32C17439-239D-476A-95C6-D195C7453CA1}">
      <dgm:prSet/>
      <dgm:spPr/>
      <dgm:t>
        <a:bodyPr/>
        <a:lstStyle/>
        <a:p>
          <a:endParaRPr lang="en-MY"/>
        </a:p>
      </dgm:t>
    </dgm:pt>
    <dgm:pt modelId="{D33CAC76-5D39-46D0-B311-24792E196523}" type="pres">
      <dgm:prSet presAssocID="{DA75F416-D80B-43FD-8824-46288BA1F3D9}" presName="Name0" presStyleCnt="0">
        <dgm:presLayoutVars>
          <dgm:dir/>
          <dgm:resizeHandles val="exact"/>
        </dgm:presLayoutVars>
      </dgm:prSet>
      <dgm:spPr/>
    </dgm:pt>
    <dgm:pt modelId="{8329E87E-ABFE-4118-9F79-6912D0CCAD4A}" type="pres">
      <dgm:prSet presAssocID="{DA75F416-D80B-43FD-8824-46288BA1F3D9}" presName="fgShape" presStyleLbl="fgShp" presStyleIdx="0" presStyleCnt="1" custFlipVert="1" custScaleX="107620" custScaleY="81305" custLinFactNeighborX="0" custLinFactNeighborY="2658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</dgm:pt>
    <dgm:pt modelId="{AA74A756-18A9-43D2-8C57-7628A971CBDE}" type="pres">
      <dgm:prSet presAssocID="{DA75F416-D80B-43FD-8824-46288BA1F3D9}" presName="linComp" presStyleCnt="0"/>
      <dgm:spPr/>
    </dgm:pt>
    <dgm:pt modelId="{1241AC8E-2038-4ED9-BC0E-D8E1EFC05CD2}" type="pres">
      <dgm:prSet presAssocID="{630F6094-F5F2-494C-805F-C86F348A219C}" presName="compNode" presStyleCnt="0"/>
      <dgm:spPr/>
    </dgm:pt>
    <dgm:pt modelId="{2AF56B75-924A-4003-9636-75ACFFD59E5F}" type="pres">
      <dgm:prSet presAssocID="{630F6094-F5F2-494C-805F-C86F348A219C}" presName="bkgdShape" presStyleLbl="node1" presStyleIdx="0" presStyleCnt="3" custScaleX="68275"/>
      <dgm:spPr/>
      <dgm:t>
        <a:bodyPr/>
        <a:lstStyle/>
        <a:p>
          <a:endParaRPr lang="en-MY"/>
        </a:p>
      </dgm:t>
    </dgm:pt>
    <dgm:pt modelId="{9C795DDD-2D60-4A3D-94BE-AD4AE5F480B6}" type="pres">
      <dgm:prSet presAssocID="{630F6094-F5F2-494C-805F-C86F348A219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6791203-4E6C-4D63-B161-C7F017A5F3BB}" type="pres">
      <dgm:prSet presAssocID="{630F6094-F5F2-494C-805F-C86F348A219C}" presName="invisiNode" presStyleLbl="node1" presStyleIdx="0" presStyleCnt="3"/>
      <dgm:spPr/>
    </dgm:pt>
    <dgm:pt modelId="{B834CA30-753C-45B4-8C3B-AA160E2B7155}" type="pres">
      <dgm:prSet presAssocID="{630F6094-F5F2-494C-805F-C86F348A219C}" presName="imagNode" presStyleLbl="fgImgPlace1" presStyleIdx="0" presStyleCnt="3" custScaleX="67624" custScaleY="81963" custLinFactNeighborX="-3349" custLinFactNeighborY="-1714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8AE0B687-67B2-40EC-B5DB-F84939CD5DBD}" type="pres">
      <dgm:prSet presAssocID="{7325376B-BB5C-4EFC-919D-8A7CBB1DB44B}" presName="sibTrans" presStyleLbl="sibTrans2D1" presStyleIdx="0" presStyleCnt="0"/>
      <dgm:spPr/>
      <dgm:t>
        <a:bodyPr/>
        <a:lstStyle/>
        <a:p>
          <a:endParaRPr lang="en-MY"/>
        </a:p>
      </dgm:t>
    </dgm:pt>
    <dgm:pt modelId="{2879715A-E3C3-48D4-B183-28EF38919C2D}" type="pres">
      <dgm:prSet presAssocID="{C2AD8EC2-91AA-413E-86DF-C447160F5D7E}" presName="compNode" presStyleCnt="0"/>
      <dgm:spPr/>
    </dgm:pt>
    <dgm:pt modelId="{3527F6E5-470A-4FD9-AC45-19B3FEC2A668}" type="pres">
      <dgm:prSet presAssocID="{C2AD8EC2-91AA-413E-86DF-C447160F5D7E}" presName="bkgdShape" presStyleLbl="node1" presStyleIdx="1" presStyleCnt="3" custScaleX="59792" custLinFactNeighborY="2970"/>
      <dgm:spPr/>
      <dgm:t>
        <a:bodyPr/>
        <a:lstStyle/>
        <a:p>
          <a:endParaRPr lang="en-MY"/>
        </a:p>
      </dgm:t>
    </dgm:pt>
    <dgm:pt modelId="{5D5D6A98-049F-4074-A703-A9142127BB81}" type="pres">
      <dgm:prSet presAssocID="{C2AD8EC2-91AA-413E-86DF-C447160F5D7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F2135131-DD52-4680-B9D1-9C020EA9ADF1}" type="pres">
      <dgm:prSet presAssocID="{C2AD8EC2-91AA-413E-86DF-C447160F5D7E}" presName="invisiNode" presStyleLbl="node1" presStyleIdx="1" presStyleCnt="3"/>
      <dgm:spPr/>
    </dgm:pt>
    <dgm:pt modelId="{0D85000C-BA72-4562-B7C0-04760912E22A}" type="pres">
      <dgm:prSet presAssocID="{C2AD8EC2-91AA-413E-86DF-C447160F5D7E}" presName="imagNode" presStyleLbl="fgImgPlace1" presStyleIdx="1" presStyleCnt="3" custScaleX="67449" custScaleY="77586" custLinFactNeighborX="1159" custLinFactNeighborY="-1714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0385784F-85E8-4C50-8E45-ED5F35C6F126}" type="pres">
      <dgm:prSet presAssocID="{145A1463-0A9E-4A76-B515-2BC4BD6FFECE}" presName="sibTrans" presStyleLbl="sibTrans2D1" presStyleIdx="0" presStyleCnt="0"/>
      <dgm:spPr/>
      <dgm:t>
        <a:bodyPr/>
        <a:lstStyle/>
        <a:p>
          <a:endParaRPr lang="en-MY"/>
        </a:p>
      </dgm:t>
    </dgm:pt>
    <dgm:pt modelId="{F049FABE-125A-4DE6-9F39-E7158CED0067}" type="pres">
      <dgm:prSet presAssocID="{39877240-1E21-48C5-B754-DBAB5285CEB5}" presName="compNode" presStyleCnt="0"/>
      <dgm:spPr/>
    </dgm:pt>
    <dgm:pt modelId="{8E0A1772-F54C-4C64-94A8-01A57F3342FB}" type="pres">
      <dgm:prSet presAssocID="{39877240-1E21-48C5-B754-DBAB5285CEB5}" presName="bkgdShape" presStyleLbl="node1" presStyleIdx="2" presStyleCnt="3" custScaleX="69279" custLinFactNeighborX="64" custLinFactNeighborY="1082"/>
      <dgm:spPr/>
      <dgm:t>
        <a:bodyPr/>
        <a:lstStyle/>
        <a:p>
          <a:endParaRPr lang="en-MY"/>
        </a:p>
      </dgm:t>
    </dgm:pt>
    <dgm:pt modelId="{2E60E8C8-3E67-4615-85B9-B7DB8D5C88FB}" type="pres">
      <dgm:prSet presAssocID="{39877240-1E21-48C5-B754-DBAB5285CEB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588C6D2-6512-45DD-B55A-6E2765D658BD}" type="pres">
      <dgm:prSet presAssocID="{39877240-1E21-48C5-B754-DBAB5285CEB5}" presName="invisiNode" presStyleLbl="node1" presStyleIdx="2" presStyleCnt="3"/>
      <dgm:spPr/>
    </dgm:pt>
    <dgm:pt modelId="{BA0282F2-D365-4074-84D7-CE7F79C5A4C8}" type="pres">
      <dgm:prSet presAssocID="{39877240-1E21-48C5-B754-DBAB5285CEB5}" presName="imagNode" presStyleLbl="fgImgPlace1" presStyleIdx="2" presStyleCnt="3" custScaleX="64861" custScaleY="78768" custLinFactNeighborX="1471" custLinFactNeighborY="-1574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C2AB2A8B-9B4B-429E-B313-A2E0113E86EE}" type="presOf" srcId="{630F6094-F5F2-494C-805F-C86F348A219C}" destId="{2AF56B75-924A-4003-9636-75ACFFD59E5F}" srcOrd="0" destOrd="0" presId="urn:microsoft.com/office/officeart/2005/8/layout/hList7#1"/>
    <dgm:cxn modelId="{CB184278-CA4F-437E-BE33-E124AB0CF207}" srcId="{DA75F416-D80B-43FD-8824-46288BA1F3D9}" destId="{C2AD8EC2-91AA-413E-86DF-C447160F5D7E}" srcOrd="1" destOrd="0" parTransId="{9CD59878-164F-4688-AF03-433D8FDFE60D}" sibTransId="{145A1463-0A9E-4A76-B515-2BC4BD6FFECE}"/>
    <dgm:cxn modelId="{5C6A2C6F-12C1-47C2-9091-0CEEB224B91F}" type="presOf" srcId="{C2AD8EC2-91AA-413E-86DF-C447160F5D7E}" destId="{5D5D6A98-049F-4074-A703-A9142127BB81}" srcOrd="1" destOrd="0" presId="urn:microsoft.com/office/officeart/2005/8/layout/hList7#1"/>
    <dgm:cxn modelId="{5AAD247A-C72F-4878-B409-7DF3AAE0BF3A}" type="presOf" srcId="{C2AD8EC2-91AA-413E-86DF-C447160F5D7E}" destId="{3527F6E5-470A-4FD9-AC45-19B3FEC2A668}" srcOrd="0" destOrd="0" presId="urn:microsoft.com/office/officeart/2005/8/layout/hList7#1"/>
    <dgm:cxn modelId="{B851998F-037D-43B7-8C6B-DA6CC13C76F6}" type="presOf" srcId="{39877240-1E21-48C5-B754-DBAB5285CEB5}" destId="{2E60E8C8-3E67-4615-85B9-B7DB8D5C88FB}" srcOrd="1" destOrd="0" presId="urn:microsoft.com/office/officeart/2005/8/layout/hList7#1"/>
    <dgm:cxn modelId="{32C17439-239D-476A-95C6-D195C7453CA1}" srcId="{DA75F416-D80B-43FD-8824-46288BA1F3D9}" destId="{39877240-1E21-48C5-B754-DBAB5285CEB5}" srcOrd="2" destOrd="0" parTransId="{9681950F-BC6C-48B0-A9E1-F8292E8DD15A}" sibTransId="{5C502BC0-5795-4023-A8B6-3607075A291A}"/>
    <dgm:cxn modelId="{43E43289-D14E-4864-BE1B-CCFDE958F075}" srcId="{DA75F416-D80B-43FD-8824-46288BA1F3D9}" destId="{630F6094-F5F2-494C-805F-C86F348A219C}" srcOrd="0" destOrd="0" parTransId="{7E9AB629-B065-4A37-B319-CE7AFE1CD92D}" sibTransId="{7325376B-BB5C-4EFC-919D-8A7CBB1DB44B}"/>
    <dgm:cxn modelId="{3AAF405D-6D24-4833-8E7F-EEAF976065CC}" type="presOf" srcId="{7325376B-BB5C-4EFC-919D-8A7CBB1DB44B}" destId="{8AE0B687-67B2-40EC-B5DB-F84939CD5DBD}" srcOrd="0" destOrd="0" presId="urn:microsoft.com/office/officeart/2005/8/layout/hList7#1"/>
    <dgm:cxn modelId="{0734853B-FB8E-4168-9DB3-CDA223A351F7}" type="presOf" srcId="{DA75F416-D80B-43FD-8824-46288BA1F3D9}" destId="{D33CAC76-5D39-46D0-B311-24792E196523}" srcOrd="0" destOrd="0" presId="urn:microsoft.com/office/officeart/2005/8/layout/hList7#1"/>
    <dgm:cxn modelId="{331ED188-6F39-4062-BE94-BD6F93D2C0C9}" type="presOf" srcId="{145A1463-0A9E-4A76-B515-2BC4BD6FFECE}" destId="{0385784F-85E8-4C50-8E45-ED5F35C6F126}" srcOrd="0" destOrd="0" presId="urn:microsoft.com/office/officeart/2005/8/layout/hList7#1"/>
    <dgm:cxn modelId="{FE0027D1-B63F-421A-81F3-4BE3913281EE}" type="presOf" srcId="{39877240-1E21-48C5-B754-DBAB5285CEB5}" destId="{8E0A1772-F54C-4C64-94A8-01A57F3342FB}" srcOrd="0" destOrd="0" presId="urn:microsoft.com/office/officeart/2005/8/layout/hList7#1"/>
    <dgm:cxn modelId="{03A4339A-66A9-41CE-9BF9-BCD719824B32}" type="presOf" srcId="{630F6094-F5F2-494C-805F-C86F348A219C}" destId="{9C795DDD-2D60-4A3D-94BE-AD4AE5F480B6}" srcOrd="1" destOrd="0" presId="urn:microsoft.com/office/officeart/2005/8/layout/hList7#1"/>
    <dgm:cxn modelId="{C5A18A4D-B8D2-48D3-A84B-18C36BFFC67F}" type="presParOf" srcId="{D33CAC76-5D39-46D0-B311-24792E196523}" destId="{8329E87E-ABFE-4118-9F79-6912D0CCAD4A}" srcOrd="0" destOrd="0" presId="urn:microsoft.com/office/officeart/2005/8/layout/hList7#1"/>
    <dgm:cxn modelId="{E2905FBC-B757-4076-9E26-56E7C8884485}" type="presParOf" srcId="{D33CAC76-5D39-46D0-B311-24792E196523}" destId="{AA74A756-18A9-43D2-8C57-7628A971CBDE}" srcOrd="1" destOrd="0" presId="urn:microsoft.com/office/officeart/2005/8/layout/hList7#1"/>
    <dgm:cxn modelId="{FE65F0C9-BF20-4A57-A261-302C090D807B}" type="presParOf" srcId="{AA74A756-18A9-43D2-8C57-7628A971CBDE}" destId="{1241AC8E-2038-4ED9-BC0E-D8E1EFC05CD2}" srcOrd="0" destOrd="0" presId="urn:microsoft.com/office/officeart/2005/8/layout/hList7#1"/>
    <dgm:cxn modelId="{44B653D6-7386-4912-B1D8-217A14A7C541}" type="presParOf" srcId="{1241AC8E-2038-4ED9-BC0E-D8E1EFC05CD2}" destId="{2AF56B75-924A-4003-9636-75ACFFD59E5F}" srcOrd="0" destOrd="0" presId="urn:microsoft.com/office/officeart/2005/8/layout/hList7#1"/>
    <dgm:cxn modelId="{88ED0C9D-03A5-4612-933B-96769798119B}" type="presParOf" srcId="{1241AC8E-2038-4ED9-BC0E-D8E1EFC05CD2}" destId="{9C795DDD-2D60-4A3D-94BE-AD4AE5F480B6}" srcOrd="1" destOrd="0" presId="urn:microsoft.com/office/officeart/2005/8/layout/hList7#1"/>
    <dgm:cxn modelId="{11173AA9-C809-4687-8DD5-FAF0EA9F071A}" type="presParOf" srcId="{1241AC8E-2038-4ED9-BC0E-D8E1EFC05CD2}" destId="{86791203-4E6C-4D63-B161-C7F017A5F3BB}" srcOrd="2" destOrd="0" presId="urn:microsoft.com/office/officeart/2005/8/layout/hList7#1"/>
    <dgm:cxn modelId="{D09BF13E-B181-4BDF-A8BE-F16F69BE91B3}" type="presParOf" srcId="{1241AC8E-2038-4ED9-BC0E-D8E1EFC05CD2}" destId="{B834CA30-753C-45B4-8C3B-AA160E2B7155}" srcOrd="3" destOrd="0" presId="urn:microsoft.com/office/officeart/2005/8/layout/hList7#1"/>
    <dgm:cxn modelId="{95FFC887-7A83-475C-8561-DA1CE60C8FD9}" type="presParOf" srcId="{AA74A756-18A9-43D2-8C57-7628A971CBDE}" destId="{8AE0B687-67B2-40EC-B5DB-F84939CD5DBD}" srcOrd="1" destOrd="0" presId="urn:microsoft.com/office/officeart/2005/8/layout/hList7#1"/>
    <dgm:cxn modelId="{D4CA73D0-2BDC-4BA9-BCDE-CF854ABB9016}" type="presParOf" srcId="{AA74A756-18A9-43D2-8C57-7628A971CBDE}" destId="{2879715A-E3C3-48D4-B183-28EF38919C2D}" srcOrd="2" destOrd="0" presId="urn:microsoft.com/office/officeart/2005/8/layout/hList7#1"/>
    <dgm:cxn modelId="{83C58407-D090-42CF-8CDF-5D1B533508FC}" type="presParOf" srcId="{2879715A-E3C3-48D4-B183-28EF38919C2D}" destId="{3527F6E5-470A-4FD9-AC45-19B3FEC2A668}" srcOrd="0" destOrd="0" presId="urn:microsoft.com/office/officeart/2005/8/layout/hList7#1"/>
    <dgm:cxn modelId="{5DA55120-7413-471F-A760-F237E63D6789}" type="presParOf" srcId="{2879715A-E3C3-48D4-B183-28EF38919C2D}" destId="{5D5D6A98-049F-4074-A703-A9142127BB81}" srcOrd="1" destOrd="0" presId="urn:microsoft.com/office/officeart/2005/8/layout/hList7#1"/>
    <dgm:cxn modelId="{8A020D35-07BB-4AE4-8C89-AEA63061AFBB}" type="presParOf" srcId="{2879715A-E3C3-48D4-B183-28EF38919C2D}" destId="{F2135131-DD52-4680-B9D1-9C020EA9ADF1}" srcOrd="2" destOrd="0" presId="urn:microsoft.com/office/officeart/2005/8/layout/hList7#1"/>
    <dgm:cxn modelId="{6AB41828-A208-48DD-A67B-A6AB1DF9092C}" type="presParOf" srcId="{2879715A-E3C3-48D4-B183-28EF38919C2D}" destId="{0D85000C-BA72-4562-B7C0-04760912E22A}" srcOrd="3" destOrd="0" presId="urn:microsoft.com/office/officeart/2005/8/layout/hList7#1"/>
    <dgm:cxn modelId="{53049CD5-6FFB-4FE8-A1CD-5E9A06312B32}" type="presParOf" srcId="{AA74A756-18A9-43D2-8C57-7628A971CBDE}" destId="{0385784F-85E8-4C50-8E45-ED5F35C6F126}" srcOrd="3" destOrd="0" presId="urn:microsoft.com/office/officeart/2005/8/layout/hList7#1"/>
    <dgm:cxn modelId="{7D6708DB-01B6-4768-9B51-4682250C39C1}" type="presParOf" srcId="{AA74A756-18A9-43D2-8C57-7628A971CBDE}" destId="{F049FABE-125A-4DE6-9F39-E7158CED0067}" srcOrd="4" destOrd="0" presId="urn:microsoft.com/office/officeart/2005/8/layout/hList7#1"/>
    <dgm:cxn modelId="{29DA6245-0A23-4353-9CB5-FFA2A6616A05}" type="presParOf" srcId="{F049FABE-125A-4DE6-9F39-E7158CED0067}" destId="{8E0A1772-F54C-4C64-94A8-01A57F3342FB}" srcOrd="0" destOrd="0" presId="urn:microsoft.com/office/officeart/2005/8/layout/hList7#1"/>
    <dgm:cxn modelId="{58E4C000-15F1-4856-8BC9-6584CDB7DD36}" type="presParOf" srcId="{F049FABE-125A-4DE6-9F39-E7158CED0067}" destId="{2E60E8C8-3E67-4615-85B9-B7DB8D5C88FB}" srcOrd="1" destOrd="0" presId="urn:microsoft.com/office/officeart/2005/8/layout/hList7#1"/>
    <dgm:cxn modelId="{36D77C79-E989-4E64-91C0-AE0B5B8773E8}" type="presParOf" srcId="{F049FABE-125A-4DE6-9F39-E7158CED0067}" destId="{5588C6D2-6512-45DD-B55A-6E2765D658BD}" srcOrd="2" destOrd="0" presId="urn:microsoft.com/office/officeart/2005/8/layout/hList7#1"/>
    <dgm:cxn modelId="{876FF799-7027-4210-B484-00A206E5953E}" type="presParOf" srcId="{F049FABE-125A-4DE6-9F39-E7158CED0067}" destId="{BA0282F2-D365-4074-84D7-CE7F79C5A4C8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37C8DD-5140-4B18-9A4A-3A19E2F33515}" type="doc">
      <dgm:prSet loTypeId="urn:microsoft.com/office/officeart/2009/3/layout/PieProces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48AB9930-297D-4565-9827-DEFB6EC84C81}">
      <dgm:prSet phldrT="[Text]"/>
      <dgm:spPr>
        <a:xfrm>
          <a:off x="479103" y="49559"/>
          <a:ext cx="1360140" cy="2720280"/>
        </a:xfrm>
      </dgm:spPr>
      <dgm:t>
        <a:bodyPr/>
        <a:lstStyle/>
        <a:p>
          <a:r>
            <a:rPr lang="es-ES_tradnl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Badan</a:t>
          </a:r>
          <a:r>
            <a:rPr lang="es-ES_tradnl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</a:t>
          </a:r>
          <a:r>
            <a:rPr lang="es-ES_tradnl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Berkanun</a:t>
          </a:r>
          <a:r>
            <a:rPr lang="es-ES_tradnl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Persekutuan (BBP)</a:t>
          </a:r>
          <a:endParaRPr lang="en-MY" dirty="0">
            <a:solidFill>
              <a:srgbClr val="FFFF00"/>
            </a:solidFill>
            <a:latin typeface="Calibri"/>
            <a:ea typeface="+mn-ea"/>
            <a:cs typeface="+mn-cs"/>
          </a:endParaRPr>
        </a:p>
      </dgm:t>
    </dgm:pt>
    <dgm:pt modelId="{C08A8CA9-E029-4D2E-A40F-FECACC9C8D56}" type="parTrans" cxnId="{000447C0-8240-4688-BFC9-43F7D0AD6FAA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E7E16DE7-0818-4DA2-B69F-C52DF00DDBF5}" type="sibTrans" cxnId="{000447C0-8240-4688-BFC9-43F7D0AD6FAA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BE15B638-2EE7-4C3B-8813-1BFB46275A5E}">
      <dgm:prSet phldrT="[Text]"/>
      <dgm:spPr>
        <a:xfrm rot="16200000">
          <a:off x="1400874" y="1579717"/>
          <a:ext cx="1972203" cy="408042"/>
        </a:xfrm>
      </dgm:spPr>
      <dgm:t>
        <a:bodyPr/>
        <a:lstStyle/>
        <a:p>
          <a:r>
            <a:rPr lang="en-US" b="1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107</a:t>
          </a:r>
          <a:endParaRPr lang="en-MY" b="1" dirty="0">
            <a:solidFill>
              <a:srgbClr val="FF0000"/>
            </a:solidFill>
            <a:latin typeface="Calibri"/>
            <a:ea typeface="+mn-ea"/>
            <a:cs typeface="+mn-cs"/>
          </a:endParaRPr>
        </a:p>
      </dgm:t>
    </dgm:pt>
    <dgm:pt modelId="{3EC8D7F0-89D7-49D6-AB60-DA528E77E25D}" type="parTrans" cxnId="{226DA18D-518E-4FF4-AE90-F7B6C7A3C43F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47B7F226-1778-47C5-B2B2-D7C9FDF7983C}" type="sibTrans" cxnId="{226DA18D-518E-4FF4-AE90-F7B6C7A3C43F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0407EF8F-4EDB-4425-B5CB-D59B8C1D343E}">
      <dgm:prSet phldrT="[Text]"/>
      <dgm:spPr>
        <a:xfrm>
          <a:off x="2659004" y="49559"/>
          <a:ext cx="1360140" cy="2720280"/>
        </a:xfrm>
      </dgm:spPr>
      <dgm:t>
        <a:bodyPr/>
        <a:lstStyle/>
        <a:p>
          <a:r>
            <a:rPr lang="es-ES_tradnl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Badan</a:t>
          </a:r>
          <a:r>
            <a:rPr lang="es-ES_tradnl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</a:t>
          </a:r>
          <a:r>
            <a:rPr lang="es-ES_tradnl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Berkanun</a:t>
          </a:r>
          <a:r>
            <a:rPr lang="es-ES_tradnl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Negeri (BBN)</a:t>
          </a:r>
          <a:endParaRPr lang="en-MY" dirty="0">
            <a:solidFill>
              <a:srgbClr val="FFFF00"/>
            </a:solidFill>
            <a:latin typeface="Calibri"/>
            <a:ea typeface="+mn-ea"/>
            <a:cs typeface="+mn-cs"/>
          </a:endParaRPr>
        </a:p>
      </dgm:t>
    </dgm:pt>
    <dgm:pt modelId="{A0CA3CE1-DF4A-48F8-B944-5A9A7AF238F2}" type="parTrans" cxnId="{AF6C68EE-FECC-478B-A785-EB0F40BF489F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24EF48EA-0D70-44AE-9444-F99265390279}" type="sibTrans" cxnId="{AF6C68EE-FECC-478B-A785-EB0F40BF489F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0C48B1CB-64D4-441B-926C-487DF4E275EB}">
      <dgm:prSet phldrT="[Text]"/>
      <dgm:spPr>
        <a:xfrm rot="16200000">
          <a:off x="3580774" y="1579717"/>
          <a:ext cx="1972203" cy="408042"/>
        </a:xfrm>
      </dgm:spPr>
      <dgm:t>
        <a:bodyPr/>
        <a:lstStyle/>
        <a:p>
          <a:r>
            <a:rPr lang="es-ES_tradnl" b="1" dirty="0" smtClean="0">
              <a:solidFill>
                <a:srgbClr val="FF00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148</a:t>
          </a:r>
          <a:endParaRPr lang="en-MY" b="1" dirty="0">
            <a:solidFill>
              <a:srgbClr val="FF0000"/>
            </a:solidFill>
            <a:latin typeface="Calibri"/>
            <a:ea typeface="+mn-ea"/>
            <a:cs typeface="+mn-cs"/>
          </a:endParaRPr>
        </a:p>
      </dgm:t>
    </dgm:pt>
    <dgm:pt modelId="{3A33AD0D-4F59-4032-93A2-B77325861EF3}" type="parTrans" cxnId="{B3E92E71-D39C-4987-BA18-716B62281E66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BF67B55E-576B-476D-9C5C-6F5A328BD041}" type="sibTrans" cxnId="{B3E92E71-D39C-4987-BA18-716B62281E66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1C193769-4408-4522-B35B-6FC9D5139021}">
      <dgm:prSet phldrT="[Text]"/>
      <dgm:spPr>
        <a:xfrm rot="16200000">
          <a:off x="-779025" y="1579717"/>
          <a:ext cx="1972203" cy="408042"/>
        </a:xfrm>
      </dgm:spPr>
      <dgm:t>
        <a:bodyPr/>
        <a:lstStyle/>
        <a:p>
          <a:r>
            <a:rPr lang="es-ES_tradnl" b="1" dirty="0" smtClean="0">
              <a:solidFill>
                <a:srgbClr val="FF00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116</a:t>
          </a:r>
          <a:endParaRPr lang="en-MY" b="1" dirty="0">
            <a:solidFill>
              <a:srgbClr val="FF0000"/>
            </a:solidFill>
            <a:latin typeface="Calibri"/>
            <a:ea typeface="+mn-ea"/>
            <a:cs typeface="+mn-cs"/>
          </a:endParaRPr>
        </a:p>
      </dgm:t>
    </dgm:pt>
    <dgm:pt modelId="{470D2D4F-FD16-4B02-8257-D1263C0A9282}" type="sibTrans" cxnId="{BD51D37C-5E48-4A04-8EE7-A4099C0C5BDF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BF380E42-6EF1-4534-9E69-E906D49305EC}" type="parTrans" cxnId="{BD51D37C-5E48-4A04-8EE7-A4099C0C5BDF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6EDD2082-1D83-49D0-B003-2F75EE9A9873}">
      <dgm:prSet phldrT="[Text]"/>
      <dgm:spPr>
        <a:xfrm rot="16200000">
          <a:off x="5760675" y="1579717"/>
          <a:ext cx="1972203" cy="408042"/>
        </a:xfrm>
      </dgm:spPr>
      <dgm:t>
        <a:bodyPr/>
        <a:lstStyle/>
        <a:p>
          <a:r>
            <a:rPr lang="en-US" b="1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13</a:t>
          </a:r>
          <a:endParaRPr lang="en-MY" b="1" dirty="0">
            <a:solidFill>
              <a:srgbClr val="FF0000"/>
            </a:solidFill>
            <a:latin typeface="Calibri"/>
            <a:ea typeface="+mn-ea"/>
            <a:cs typeface="+mn-cs"/>
          </a:endParaRPr>
        </a:p>
      </dgm:t>
    </dgm:pt>
    <dgm:pt modelId="{0E646583-D57A-4715-BCB0-2C540177A839}" type="parTrans" cxnId="{8AE3863B-73D1-4F7F-820E-E9E614BCB1B0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9C76A907-958D-454A-A72E-52F54C832079}" type="sibTrans" cxnId="{8AE3863B-73D1-4F7F-820E-E9E614BCB1B0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811DC00B-EA7B-4069-80A2-0CF505C82244}">
      <dgm:prSet phldrT="[Text]"/>
      <dgm:spPr>
        <a:xfrm>
          <a:off x="7018805" y="49559"/>
          <a:ext cx="1360140" cy="2720280"/>
        </a:xfrm>
      </dgm:spPr>
      <dgm:t>
        <a:bodyPr/>
        <a:lstStyle/>
        <a:p>
          <a:r>
            <a:rPr lang="es-ES_tradnl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Majlis Agama Islam Negeri (MAIN)</a:t>
          </a:r>
          <a:endParaRPr lang="en-MY" dirty="0">
            <a:solidFill>
              <a:srgbClr val="FFFF00"/>
            </a:solidFill>
            <a:latin typeface="Calibri"/>
            <a:ea typeface="+mn-ea"/>
            <a:cs typeface="+mn-cs"/>
          </a:endParaRPr>
        </a:p>
      </dgm:t>
    </dgm:pt>
    <dgm:pt modelId="{A69F6BB1-9FF6-4790-990C-FEA8C136115D}" type="parTrans" cxnId="{AF35314C-0144-4A5C-BFE2-DD453974FCBC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038B9B8F-6432-4867-ACF2-489E4C759066}" type="sibTrans" cxnId="{AF35314C-0144-4A5C-BFE2-DD453974FCBC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01A5B10A-60F1-41EE-B338-5EC70986B3F7}">
      <dgm:prSet phldrT="[Text]"/>
      <dgm:spPr>
        <a:xfrm>
          <a:off x="4838904" y="49559"/>
          <a:ext cx="1360140" cy="2720280"/>
        </a:xfrm>
      </dgm:spPr>
      <dgm:t>
        <a:bodyPr/>
        <a:lstStyle/>
        <a:p>
          <a:r>
            <a:rPr lang="es-ES_tradnl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Pihak</a:t>
          </a:r>
          <a:r>
            <a:rPr lang="es-ES_tradnl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</a:t>
          </a:r>
          <a:r>
            <a:rPr lang="es-ES_tradnl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Berkuasa</a:t>
          </a:r>
          <a:r>
            <a:rPr lang="es-ES_tradnl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</a:t>
          </a:r>
          <a:r>
            <a:rPr lang="es-ES_tradnl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Tempatan</a:t>
          </a:r>
          <a:r>
            <a:rPr lang="es-ES_tradnl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(PBT)</a:t>
          </a:r>
          <a:endParaRPr lang="en-MY" dirty="0">
            <a:solidFill>
              <a:srgbClr val="FFFF00"/>
            </a:solidFill>
            <a:latin typeface="Calibri"/>
            <a:ea typeface="+mn-ea"/>
            <a:cs typeface="+mn-cs"/>
          </a:endParaRPr>
        </a:p>
      </dgm:t>
    </dgm:pt>
    <dgm:pt modelId="{E59D3456-B161-4689-81A8-B9E4F6355FCC}" type="parTrans" cxnId="{033DCCB2-9236-4E5C-B4F5-FC64508EBF9B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87EF8953-FD84-467F-9B01-D259F72FE0B6}" type="sibTrans" cxnId="{033DCCB2-9236-4E5C-B4F5-FC64508EBF9B}">
      <dgm:prSet/>
      <dgm:spPr/>
      <dgm:t>
        <a:bodyPr/>
        <a:lstStyle/>
        <a:p>
          <a:endParaRPr lang="en-MY">
            <a:solidFill>
              <a:schemeClr val="bg1"/>
            </a:solidFill>
          </a:endParaRPr>
        </a:p>
      </dgm:t>
    </dgm:pt>
    <dgm:pt modelId="{2202BB7C-9C93-4990-BD17-FC152C83210E}" type="pres">
      <dgm:prSet presAssocID="{BB37C8DD-5140-4B18-9A4A-3A19E2F33515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n-MY"/>
        </a:p>
      </dgm:t>
    </dgm:pt>
    <dgm:pt modelId="{FEBF1626-3CB9-4F52-91C7-9D32450F6D4D}" type="pres">
      <dgm:prSet presAssocID="{1C193769-4408-4522-B35B-6FC9D5139021}" presName="ParentComposite" presStyleCnt="0"/>
      <dgm:spPr/>
      <dgm:t>
        <a:bodyPr/>
        <a:lstStyle/>
        <a:p>
          <a:endParaRPr lang="en-MY"/>
        </a:p>
      </dgm:t>
    </dgm:pt>
    <dgm:pt modelId="{5B61BE21-976F-465F-81AD-2ED4CE76737B}" type="pres">
      <dgm:prSet presAssocID="{1C193769-4408-4522-B35B-6FC9D5139021}" presName="Chord" presStyleLbl="bgShp" presStyleIdx="0" presStyleCnt="4"/>
      <dgm:spPr>
        <a:xfrm>
          <a:off x="3054" y="49559"/>
          <a:ext cx="680070" cy="680070"/>
        </a:xfrm>
        <a:prstGeom prst="chord">
          <a:avLst>
            <a:gd name="adj1" fmla="val 4800000"/>
            <a:gd name="adj2" fmla="val 16800000"/>
          </a:avLst>
        </a:prstGeom>
      </dgm:spPr>
      <dgm:t>
        <a:bodyPr/>
        <a:lstStyle/>
        <a:p>
          <a:endParaRPr lang="en-MY"/>
        </a:p>
      </dgm:t>
    </dgm:pt>
    <dgm:pt modelId="{CBA5A976-2E88-45B6-B33D-E0620F9DB5FE}" type="pres">
      <dgm:prSet presAssocID="{1C193769-4408-4522-B35B-6FC9D5139021}" presName="Pie" presStyleLbl="alignNode1" presStyleIdx="0" presStyleCnt="4"/>
      <dgm:spPr>
        <a:xfrm>
          <a:off x="71061" y="117566"/>
          <a:ext cx="544056" cy="544056"/>
        </a:xfrm>
        <a:prstGeom prst="pie">
          <a:avLst>
            <a:gd name="adj1" fmla="val 13500000"/>
            <a:gd name="adj2" fmla="val 16200000"/>
          </a:avLst>
        </a:prstGeom>
      </dgm:spPr>
      <dgm:t>
        <a:bodyPr/>
        <a:lstStyle/>
        <a:p>
          <a:endParaRPr lang="en-MY"/>
        </a:p>
      </dgm:t>
    </dgm:pt>
    <dgm:pt modelId="{C590AA18-D5AE-4011-8276-568743CD6F09}" type="pres">
      <dgm:prSet presAssocID="{1C193769-4408-4522-B35B-6FC9D5139021}" presName="Parent" presStyleLbl="revTx" presStyleIdx="0" presStyleCnt="8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MY"/>
        </a:p>
      </dgm:t>
    </dgm:pt>
    <dgm:pt modelId="{F0820A27-34C9-41E4-BF97-0604F020E76C}" type="pres">
      <dgm:prSet presAssocID="{E7E16DE7-0818-4DA2-B69F-C52DF00DDBF5}" presName="negSibTrans" presStyleCnt="0"/>
      <dgm:spPr/>
      <dgm:t>
        <a:bodyPr/>
        <a:lstStyle/>
        <a:p>
          <a:endParaRPr lang="en-MY"/>
        </a:p>
      </dgm:t>
    </dgm:pt>
    <dgm:pt modelId="{7A4AF40A-76EB-423D-B53C-3E5E4BC94943}" type="pres">
      <dgm:prSet presAssocID="{1C193769-4408-4522-B35B-6FC9D5139021}" presName="composite" presStyleCnt="0"/>
      <dgm:spPr/>
      <dgm:t>
        <a:bodyPr/>
        <a:lstStyle/>
        <a:p>
          <a:endParaRPr lang="en-MY"/>
        </a:p>
      </dgm:t>
    </dgm:pt>
    <dgm:pt modelId="{0CB3D520-645F-4C86-BC8D-A3DF55E8A028}" type="pres">
      <dgm:prSet presAssocID="{1C193769-4408-4522-B35B-6FC9D5139021}" presName="Child" presStyleLbl="revTx" presStyleIdx="1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MY"/>
        </a:p>
      </dgm:t>
    </dgm:pt>
    <dgm:pt modelId="{67AEC5F6-0C47-421A-9688-FA0F248CF906}" type="pres">
      <dgm:prSet presAssocID="{470D2D4F-FD16-4B02-8257-D1263C0A9282}" presName="sibTrans" presStyleCnt="0"/>
      <dgm:spPr/>
      <dgm:t>
        <a:bodyPr/>
        <a:lstStyle/>
        <a:p>
          <a:endParaRPr lang="en-MY"/>
        </a:p>
      </dgm:t>
    </dgm:pt>
    <dgm:pt modelId="{6CEE24C1-0611-4FC6-B6AD-AF2C2F58AB8A}" type="pres">
      <dgm:prSet presAssocID="{BE15B638-2EE7-4C3B-8813-1BFB46275A5E}" presName="ParentComposite" presStyleCnt="0"/>
      <dgm:spPr/>
      <dgm:t>
        <a:bodyPr/>
        <a:lstStyle/>
        <a:p>
          <a:endParaRPr lang="en-MY"/>
        </a:p>
      </dgm:t>
    </dgm:pt>
    <dgm:pt modelId="{5873A939-FBAA-4C42-A463-297237760880}" type="pres">
      <dgm:prSet presAssocID="{BE15B638-2EE7-4C3B-8813-1BFB46275A5E}" presName="Chord" presStyleLbl="bgShp" presStyleIdx="1" presStyleCnt="4"/>
      <dgm:spPr>
        <a:xfrm>
          <a:off x="2182955" y="49559"/>
          <a:ext cx="680070" cy="680070"/>
        </a:xfrm>
        <a:prstGeom prst="chord">
          <a:avLst>
            <a:gd name="adj1" fmla="val 4800000"/>
            <a:gd name="adj2" fmla="val 16800000"/>
          </a:avLst>
        </a:prstGeom>
      </dgm:spPr>
      <dgm:t>
        <a:bodyPr/>
        <a:lstStyle/>
        <a:p>
          <a:endParaRPr lang="en-MY"/>
        </a:p>
      </dgm:t>
    </dgm:pt>
    <dgm:pt modelId="{A8CE3981-FCEC-411F-A7BB-CE74AA59A284}" type="pres">
      <dgm:prSet presAssocID="{BE15B638-2EE7-4C3B-8813-1BFB46275A5E}" presName="Pie" presStyleLbl="alignNode1" presStyleIdx="1" presStyleCnt="4"/>
      <dgm:spPr>
        <a:xfrm>
          <a:off x="2250962" y="117566"/>
          <a:ext cx="544056" cy="544056"/>
        </a:xfrm>
        <a:prstGeom prst="pie">
          <a:avLst>
            <a:gd name="adj1" fmla="val 10800000"/>
            <a:gd name="adj2" fmla="val 16200000"/>
          </a:avLst>
        </a:prstGeom>
      </dgm:spPr>
      <dgm:t>
        <a:bodyPr/>
        <a:lstStyle/>
        <a:p>
          <a:endParaRPr lang="en-MY"/>
        </a:p>
      </dgm:t>
    </dgm:pt>
    <dgm:pt modelId="{5143638D-F302-403C-96C0-7395A0541248}" type="pres">
      <dgm:prSet presAssocID="{BE15B638-2EE7-4C3B-8813-1BFB46275A5E}" presName="Parent" presStyleLbl="revTx" presStyleIdx="2" presStyleCnt="8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MY"/>
        </a:p>
      </dgm:t>
    </dgm:pt>
    <dgm:pt modelId="{A7570108-48A6-40AC-9537-71F383FABFAE}" type="pres">
      <dgm:prSet presAssocID="{24EF48EA-0D70-44AE-9444-F99265390279}" presName="negSibTrans" presStyleCnt="0"/>
      <dgm:spPr/>
      <dgm:t>
        <a:bodyPr/>
        <a:lstStyle/>
        <a:p>
          <a:endParaRPr lang="en-MY"/>
        </a:p>
      </dgm:t>
    </dgm:pt>
    <dgm:pt modelId="{843BC894-47E5-46F5-87A0-6E974F13F043}" type="pres">
      <dgm:prSet presAssocID="{BE15B638-2EE7-4C3B-8813-1BFB46275A5E}" presName="composite" presStyleCnt="0"/>
      <dgm:spPr/>
      <dgm:t>
        <a:bodyPr/>
        <a:lstStyle/>
        <a:p>
          <a:endParaRPr lang="en-MY"/>
        </a:p>
      </dgm:t>
    </dgm:pt>
    <dgm:pt modelId="{197CA212-E43D-4A25-B780-7D9269ACBC57}" type="pres">
      <dgm:prSet presAssocID="{BE15B638-2EE7-4C3B-8813-1BFB46275A5E}" presName="Child" presStyleLbl="revTx" presStyleIdx="3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MY"/>
        </a:p>
      </dgm:t>
    </dgm:pt>
    <dgm:pt modelId="{DE6CB4FC-6108-4729-8DC8-2AD02E3DB159}" type="pres">
      <dgm:prSet presAssocID="{47B7F226-1778-47C5-B2B2-D7C9FDF7983C}" presName="sibTrans" presStyleCnt="0"/>
      <dgm:spPr/>
      <dgm:t>
        <a:bodyPr/>
        <a:lstStyle/>
        <a:p>
          <a:endParaRPr lang="en-MY"/>
        </a:p>
      </dgm:t>
    </dgm:pt>
    <dgm:pt modelId="{F6D317AB-05A7-41AB-B7E7-148F76600193}" type="pres">
      <dgm:prSet presAssocID="{0C48B1CB-64D4-441B-926C-487DF4E275EB}" presName="ParentComposite" presStyleCnt="0"/>
      <dgm:spPr/>
      <dgm:t>
        <a:bodyPr/>
        <a:lstStyle/>
        <a:p>
          <a:endParaRPr lang="en-MY"/>
        </a:p>
      </dgm:t>
    </dgm:pt>
    <dgm:pt modelId="{B2C32C69-2916-4636-AA94-8B6235EAF1C4}" type="pres">
      <dgm:prSet presAssocID="{0C48B1CB-64D4-441B-926C-487DF4E275EB}" presName="Chord" presStyleLbl="bgShp" presStyleIdx="2" presStyleCnt="4"/>
      <dgm:spPr>
        <a:xfrm>
          <a:off x="4362855" y="49559"/>
          <a:ext cx="680070" cy="680070"/>
        </a:xfrm>
        <a:prstGeom prst="chord">
          <a:avLst>
            <a:gd name="adj1" fmla="val 4800000"/>
            <a:gd name="adj2" fmla="val 16800000"/>
          </a:avLst>
        </a:prstGeom>
      </dgm:spPr>
      <dgm:t>
        <a:bodyPr/>
        <a:lstStyle/>
        <a:p>
          <a:endParaRPr lang="en-MY"/>
        </a:p>
      </dgm:t>
    </dgm:pt>
    <dgm:pt modelId="{A5C6CA2E-33F7-4F73-A0D5-43364E6240BA}" type="pres">
      <dgm:prSet presAssocID="{0C48B1CB-64D4-441B-926C-487DF4E275EB}" presName="Pie" presStyleLbl="alignNode1" presStyleIdx="2" presStyleCnt="4"/>
      <dgm:spPr>
        <a:xfrm>
          <a:off x="4430862" y="117566"/>
          <a:ext cx="544056" cy="544056"/>
        </a:xfrm>
        <a:prstGeom prst="pie">
          <a:avLst>
            <a:gd name="adj1" fmla="val 8100000"/>
            <a:gd name="adj2" fmla="val 16200000"/>
          </a:avLst>
        </a:prstGeom>
      </dgm:spPr>
      <dgm:t>
        <a:bodyPr/>
        <a:lstStyle/>
        <a:p>
          <a:endParaRPr lang="en-MY"/>
        </a:p>
      </dgm:t>
    </dgm:pt>
    <dgm:pt modelId="{AB67AF66-1671-45C5-A41F-C76CF20204C7}" type="pres">
      <dgm:prSet presAssocID="{0C48B1CB-64D4-441B-926C-487DF4E275EB}" presName="Parent" presStyleLbl="revTx" presStyleIdx="4" presStyleCnt="8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MY"/>
        </a:p>
      </dgm:t>
    </dgm:pt>
    <dgm:pt modelId="{09CC33B1-437A-47D4-9A28-B2E3D390FCCF}" type="pres">
      <dgm:prSet presAssocID="{87EF8953-FD84-467F-9B01-D259F72FE0B6}" presName="negSibTrans" presStyleCnt="0"/>
      <dgm:spPr/>
      <dgm:t>
        <a:bodyPr/>
        <a:lstStyle/>
        <a:p>
          <a:endParaRPr lang="en-MY"/>
        </a:p>
      </dgm:t>
    </dgm:pt>
    <dgm:pt modelId="{6F060A37-A7B9-48D1-943C-FC61BD59A4C8}" type="pres">
      <dgm:prSet presAssocID="{0C48B1CB-64D4-441B-926C-487DF4E275EB}" presName="composite" presStyleCnt="0"/>
      <dgm:spPr/>
      <dgm:t>
        <a:bodyPr/>
        <a:lstStyle/>
        <a:p>
          <a:endParaRPr lang="en-MY"/>
        </a:p>
      </dgm:t>
    </dgm:pt>
    <dgm:pt modelId="{12CCE62C-5F4B-4510-A697-B41C230D78B6}" type="pres">
      <dgm:prSet presAssocID="{0C48B1CB-64D4-441B-926C-487DF4E275EB}" presName="Child" presStyleLbl="revTx" presStyleIdx="5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MY"/>
        </a:p>
      </dgm:t>
    </dgm:pt>
    <dgm:pt modelId="{7B5F35C7-CE93-4207-9C82-53EEF96363A6}" type="pres">
      <dgm:prSet presAssocID="{BF67B55E-576B-476D-9C5C-6F5A328BD041}" presName="sibTrans" presStyleCnt="0"/>
      <dgm:spPr/>
      <dgm:t>
        <a:bodyPr/>
        <a:lstStyle/>
        <a:p>
          <a:endParaRPr lang="en-MY"/>
        </a:p>
      </dgm:t>
    </dgm:pt>
    <dgm:pt modelId="{223AE920-E1C8-4617-9C08-EC610FAFE6EC}" type="pres">
      <dgm:prSet presAssocID="{6EDD2082-1D83-49D0-B003-2F75EE9A9873}" presName="ParentComposite" presStyleCnt="0"/>
      <dgm:spPr/>
      <dgm:t>
        <a:bodyPr/>
        <a:lstStyle/>
        <a:p>
          <a:endParaRPr lang="en-MY"/>
        </a:p>
      </dgm:t>
    </dgm:pt>
    <dgm:pt modelId="{4B2864EB-E869-4E1A-B9AE-6EB96DE02A4A}" type="pres">
      <dgm:prSet presAssocID="{6EDD2082-1D83-49D0-B003-2F75EE9A9873}" presName="Chord" presStyleLbl="bgShp" presStyleIdx="3" presStyleCnt="4"/>
      <dgm:spPr>
        <a:xfrm>
          <a:off x="6542755" y="49559"/>
          <a:ext cx="680070" cy="680070"/>
        </a:xfrm>
        <a:prstGeom prst="chord">
          <a:avLst>
            <a:gd name="adj1" fmla="val 4800000"/>
            <a:gd name="adj2" fmla="val 16800000"/>
          </a:avLst>
        </a:prstGeom>
      </dgm:spPr>
      <dgm:t>
        <a:bodyPr/>
        <a:lstStyle/>
        <a:p>
          <a:endParaRPr lang="en-MY"/>
        </a:p>
      </dgm:t>
    </dgm:pt>
    <dgm:pt modelId="{ACCF1BF5-B497-46DB-9E3D-E963E3F4BE4F}" type="pres">
      <dgm:prSet presAssocID="{6EDD2082-1D83-49D0-B003-2F75EE9A9873}" presName="Pie" presStyleLbl="alignNode1" presStyleIdx="3" presStyleCnt="4"/>
      <dgm:spPr>
        <a:xfrm>
          <a:off x="6610762" y="117566"/>
          <a:ext cx="544056" cy="544056"/>
        </a:xfrm>
        <a:prstGeom prst="pie">
          <a:avLst>
            <a:gd name="adj1" fmla="val 5400000"/>
            <a:gd name="adj2" fmla="val 16200000"/>
          </a:avLst>
        </a:prstGeom>
      </dgm:spPr>
      <dgm:t>
        <a:bodyPr/>
        <a:lstStyle/>
        <a:p>
          <a:endParaRPr lang="en-MY"/>
        </a:p>
      </dgm:t>
    </dgm:pt>
    <dgm:pt modelId="{A34BC982-67DE-484F-9F29-24C41A66E9F4}" type="pres">
      <dgm:prSet presAssocID="{6EDD2082-1D83-49D0-B003-2F75EE9A9873}" presName="Parent" presStyleLbl="revTx" presStyleIdx="6" presStyleCnt="8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MY"/>
        </a:p>
      </dgm:t>
    </dgm:pt>
    <dgm:pt modelId="{96A10076-DB1A-4D06-81F9-8704F4AC3DBA}" type="pres">
      <dgm:prSet presAssocID="{038B9B8F-6432-4867-ACF2-489E4C759066}" presName="negSibTrans" presStyleCnt="0"/>
      <dgm:spPr/>
      <dgm:t>
        <a:bodyPr/>
        <a:lstStyle/>
        <a:p>
          <a:endParaRPr lang="en-MY"/>
        </a:p>
      </dgm:t>
    </dgm:pt>
    <dgm:pt modelId="{2DE5A3BE-3962-40E3-8AF7-685F46612095}" type="pres">
      <dgm:prSet presAssocID="{6EDD2082-1D83-49D0-B003-2F75EE9A9873}" presName="composite" presStyleCnt="0"/>
      <dgm:spPr/>
      <dgm:t>
        <a:bodyPr/>
        <a:lstStyle/>
        <a:p>
          <a:endParaRPr lang="en-MY"/>
        </a:p>
      </dgm:t>
    </dgm:pt>
    <dgm:pt modelId="{A6C71F9B-0DA3-4E41-B756-E8A4B8403FA5}" type="pres">
      <dgm:prSet presAssocID="{6EDD2082-1D83-49D0-B003-2F75EE9A9873}" presName="Child" presStyleLbl="revTx" presStyleIdx="7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MY"/>
        </a:p>
      </dgm:t>
    </dgm:pt>
  </dgm:ptLst>
  <dgm:cxnLst>
    <dgm:cxn modelId="{FA273A03-874A-4165-B0D6-CA92AD032357}" type="presOf" srcId="{0C48B1CB-64D4-441B-926C-487DF4E275EB}" destId="{AB67AF66-1671-45C5-A41F-C76CF20204C7}" srcOrd="0" destOrd="0" presId="urn:microsoft.com/office/officeart/2009/3/layout/PieProcess"/>
    <dgm:cxn modelId="{033DCCB2-9236-4E5C-B4F5-FC64508EBF9B}" srcId="{0C48B1CB-64D4-441B-926C-487DF4E275EB}" destId="{01A5B10A-60F1-41EE-B338-5EC70986B3F7}" srcOrd="0" destOrd="0" parTransId="{E59D3456-B161-4689-81A8-B9E4F6355FCC}" sibTransId="{87EF8953-FD84-467F-9B01-D259F72FE0B6}"/>
    <dgm:cxn modelId="{8AE3863B-73D1-4F7F-820E-E9E614BCB1B0}" srcId="{BB37C8DD-5140-4B18-9A4A-3A19E2F33515}" destId="{6EDD2082-1D83-49D0-B003-2F75EE9A9873}" srcOrd="3" destOrd="0" parTransId="{0E646583-D57A-4715-BCB0-2C540177A839}" sibTransId="{9C76A907-958D-454A-A72E-52F54C832079}"/>
    <dgm:cxn modelId="{69FD4C83-CBDF-44AB-82E4-D4C3B1806CA7}" type="presOf" srcId="{6EDD2082-1D83-49D0-B003-2F75EE9A9873}" destId="{A34BC982-67DE-484F-9F29-24C41A66E9F4}" srcOrd="0" destOrd="0" presId="urn:microsoft.com/office/officeart/2009/3/layout/PieProcess"/>
    <dgm:cxn modelId="{BD51D37C-5E48-4A04-8EE7-A4099C0C5BDF}" srcId="{BB37C8DD-5140-4B18-9A4A-3A19E2F33515}" destId="{1C193769-4408-4522-B35B-6FC9D5139021}" srcOrd="0" destOrd="0" parTransId="{BF380E42-6EF1-4534-9E69-E906D49305EC}" sibTransId="{470D2D4F-FD16-4B02-8257-D1263C0A9282}"/>
    <dgm:cxn modelId="{2BDEDC37-88C4-40B2-ACD8-11D197B74A28}" type="presOf" srcId="{1C193769-4408-4522-B35B-6FC9D5139021}" destId="{C590AA18-D5AE-4011-8276-568743CD6F09}" srcOrd="0" destOrd="0" presId="urn:microsoft.com/office/officeart/2009/3/layout/PieProcess"/>
    <dgm:cxn modelId="{B3E92E71-D39C-4987-BA18-716B62281E66}" srcId="{BB37C8DD-5140-4B18-9A4A-3A19E2F33515}" destId="{0C48B1CB-64D4-441B-926C-487DF4E275EB}" srcOrd="2" destOrd="0" parTransId="{3A33AD0D-4F59-4032-93A2-B77325861EF3}" sibTransId="{BF67B55E-576B-476D-9C5C-6F5A328BD041}"/>
    <dgm:cxn modelId="{A97D84AC-F94E-4EF7-BAF2-6E82C8FB11D9}" type="presOf" srcId="{BB37C8DD-5140-4B18-9A4A-3A19E2F33515}" destId="{2202BB7C-9C93-4990-BD17-FC152C83210E}" srcOrd="0" destOrd="0" presId="urn:microsoft.com/office/officeart/2009/3/layout/PieProcess"/>
    <dgm:cxn modelId="{51011EEE-3014-4AFD-91DF-5237215AB2AC}" type="presOf" srcId="{01A5B10A-60F1-41EE-B338-5EC70986B3F7}" destId="{12CCE62C-5F4B-4510-A697-B41C230D78B6}" srcOrd="0" destOrd="0" presId="urn:microsoft.com/office/officeart/2009/3/layout/PieProcess"/>
    <dgm:cxn modelId="{15FEA500-6EF3-426A-94D6-80E6C0F8D190}" type="presOf" srcId="{48AB9930-297D-4565-9827-DEFB6EC84C81}" destId="{0CB3D520-645F-4C86-BC8D-A3DF55E8A028}" srcOrd="0" destOrd="0" presId="urn:microsoft.com/office/officeart/2009/3/layout/PieProcess"/>
    <dgm:cxn modelId="{28ECE6CD-F8DF-41EB-91E9-9C89AC59FABD}" type="presOf" srcId="{811DC00B-EA7B-4069-80A2-0CF505C82244}" destId="{A6C71F9B-0DA3-4E41-B756-E8A4B8403FA5}" srcOrd="0" destOrd="0" presId="urn:microsoft.com/office/officeart/2009/3/layout/PieProcess"/>
    <dgm:cxn modelId="{AF6C68EE-FECC-478B-A785-EB0F40BF489F}" srcId="{BE15B638-2EE7-4C3B-8813-1BFB46275A5E}" destId="{0407EF8F-4EDB-4425-B5CB-D59B8C1D343E}" srcOrd="0" destOrd="0" parTransId="{A0CA3CE1-DF4A-48F8-B944-5A9A7AF238F2}" sibTransId="{24EF48EA-0D70-44AE-9444-F99265390279}"/>
    <dgm:cxn modelId="{000447C0-8240-4688-BFC9-43F7D0AD6FAA}" srcId="{1C193769-4408-4522-B35B-6FC9D5139021}" destId="{48AB9930-297D-4565-9827-DEFB6EC84C81}" srcOrd="0" destOrd="0" parTransId="{C08A8CA9-E029-4D2E-A40F-FECACC9C8D56}" sibTransId="{E7E16DE7-0818-4DA2-B69F-C52DF00DDBF5}"/>
    <dgm:cxn modelId="{226DA18D-518E-4FF4-AE90-F7B6C7A3C43F}" srcId="{BB37C8DD-5140-4B18-9A4A-3A19E2F33515}" destId="{BE15B638-2EE7-4C3B-8813-1BFB46275A5E}" srcOrd="1" destOrd="0" parTransId="{3EC8D7F0-89D7-49D6-AB60-DA528E77E25D}" sibTransId="{47B7F226-1778-47C5-B2B2-D7C9FDF7983C}"/>
    <dgm:cxn modelId="{F27DC383-4BD5-4AC8-A7C3-B9832A4BB1AE}" type="presOf" srcId="{0407EF8F-4EDB-4425-B5CB-D59B8C1D343E}" destId="{197CA212-E43D-4A25-B780-7D9269ACBC57}" srcOrd="0" destOrd="0" presId="urn:microsoft.com/office/officeart/2009/3/layout/PieProcess"/>
    <dgm:cxn modelId="{AF35314C-0144-4A5C-BFE2-DD453974FCBC}" srcId="{6EDD2082-1D83-49D0-B003-2F75EE9A9873}" destId="{811DC00B-EA7B-4069-80A2-0CF505C82244}" srcOrd="0" destOrd="0" parTransId="{A69F6BB1-9FF6-4790-990C-FEA8C136115D}" sibTransId="{038B9B8F-6432-4867-ACF2-489E4C759066}"/>
    <dgm:cxn modelId="{EC0EF8EF-FE01-474A-A9F6-82C0A503238D}" type="presOf" srcId="{BE15B638-2EE7-4C3B-8813-1BFB46275A5E}" destId="{5143638D-F302-403C-96C0-7395A0541248}" srcOrd="0" destOrd="0" presId="urn:microsoft.com/office/officeart/2009/3/layout/PieProcess"/>
    <dgm:cxn modelId="{950DEE1F-1A21-47C4-A735-86F79455157A}" type="presParOf" srcId="{2202BB7C-9C93-4990-BD17-FC152C83210E}" destId="{FEBF1626-3CB9-4F52-91C7-9D32450F6D4D}" srcOrd="0" destOrd="0" presId="urn:microsoft.com/office/officeart/2009/3/layout/PieProcess"/>
    <dgm:cxn modelId="{AA39482B-1053-4584-8AE4-FFE093DA72F5}" type="presParOf" srcId="{FEBF1626-3CB9-4F52-91C7-9D32450F6D4D}" destId="{5B61BE21-976F-465F-81AD-2ED4CE76737B}" srcOrd="0" destOrd="0" presId="urn:microsoft.com/office/officeart/2009/3/layout/PieProcess"/>
    <dgm:cxn modelId="{0EE4CA6E-887D-4876-9CB6-89C261D518FE}" type="presParOf" srcId="{FEBF1626-3CB9-4F52-91C7-9D32450F6D4D}" destId="{CBA5A976-2E88-45B6-B33D-E0620F9DB5FE}" srcOrd="1" destOrd="0" presId="urn:microsoft.com/office/officeart/2009/3/layout/PieProcess"/>
    <dgm:cxn modelId="{C317BB24-0C74-469B-9787-F0BBBB541C03}" type="presParOf" srcId="{FEBF1626-3CB9-4F52-91C7-9D32450F6D4D}" destId="{C590AA18-D5AE-4011-8276-568743CD6F09}" srcOrd="2" destOrd="0" presId="urn:microsoft.com/office/officeart/2009/3/layout/PieProcess"/>
    <dgm:cxn modelId="{818D810F-59FA-494F-B7B7-39E6DC6F7238}" type="presParOf" srcId="{2202BB7C-9C93-4990-BD17-FC152C83210E}" destId="{F0820A27-34C9-41E4-BF97-0604F020E76C}" srcOrd="1" destOrd="0" presId="urn:microsoft.com/office/officeart/2009/3/layout/PieProcess"/>
    <dgm:cxn modelId="{F6D57492-16A6-4486-B089-F965A2399A0D}" type="presParOf" srcId="{2202BB7C-9C93-4990-BD17-FC152C83210E}" destId="{7A4AF40A-76EB-423D-B53C-3E5E4BC94943}" srcOrd="2" destOrd="0" presId="urn:microsoft.com/office/officeart/2009/3/layout/PieProcess"/>
    <dgm:cxn modelId="{2B953355-2449-4F15-AF5A-82A5F8B37135}" type="presParOf" srcId="{7A4AF40A-76EB-423D-B53C-3E5E4BC94943}" destId="{0CB3D520-645F-4C86-BC8D-A3DF55E8A028}" srcOrd="0" destOrd="0" presId="urn:microsoft.com/office/officeart/2009/3/layout/PieProcess"/>
    <dgm:cxn modelId="{E4E7BD74-6A23-4B02-B0AE-EC9C83392F28}" type="presParOf" srcId="{2202BB7C-9C93-4990-BD17-FC152C83210E}" destId="{67AEC5F6-0C47-421A-9688-FA0F248CF906}" srcOrd="3" destOrd="0" presId="urn:microsoft.com/office/officeart/2009/3/layout/PieProcess"/>
    <dgm:cxn modelId="{BA18587B-89A9-408B-9C66-985C15CD7199}" type="presParOf" srcId="{2202BB7C-9C93-4990-BD17-FC152C83210E}" destId="{6CEE24C1-0611-4FC6-B6AD-AF2C2F58AB8A}" srcOrd="4" destOrd="0" presId="urn:microsoft.com/office/officeart/2009/3/layout/PieProcess"/>
    <dgm:cxn modelId="{7E8C9F9C-4933-4578-8962-27474712D0E0}" type="presParOf" srcId="{6CEE24C1-0611-4FC6-B6AD-AF2C2F58AB8A}" destId="{5873A939-FBAA-4C42-A463-297237760880}" srcOrd="0" destOrd="0" presId="urn:microsoft.com/office/officeart/2009/3/layout/PieProcess"/>
    <dgm:cxn modelId="{756B3011-0313-4125-B786-D73285AB6C9B}" type="presParOf" srcId="{6CEE24C1-0611-4FC6-B6AD-AF2C2F58AB8A}" destId="{A8CE3981-FCEC-411F-A7BB-CE74AA59A284}" srcOrd="1" destOrd="0" presId="urn:microsoft.com/office/officeart/2009/3/layout/PieProcess"/>
    <dgm:cxn modelId="{882B1297-0526-4640-8825-8F52CAE57DEA}" type="presParOf" srcId="{6CEE24C1-0611-4FC6-B6AD-AF2C2F58AB8A}" destId="{5143638D-F302-403C-96C0-7395A0541248}" srcOrd="2" destOrd="0" presId="urn:microsoft.com/office/officeart/2009/3/layout/PieProcess"/>
    <dgm:cxn modelId="{F07D0222-A08E-422A-850D-926AE87A7429}" type="presParOf" srcId="{2202BB7C-9C93-4990-BD17-FC152C83210E}" destId="{A7570108-48A6-40AC-9537-71F383FABFAE}" srcOrd="5" destOrd="0" presId="urn:microsoft.com/office/officeart/2009/3/layout/PieProcess"/>
    <dgm:cxn modelId="{4EB91A70-FCFB-43D8-B60C-9EE099B9357C}" type="presParOf" srcId="{2202BB7C-9C93-4990-BD17-FC152C83210E}" destId="{843BC894-47E5-46F5-87A0-6E974F13F043}" srcOrd="6" destOrd="0" presId="urn:microsoft.com/office/officeart/2009/3/layout/PieProcess"/>
    <dgm:cxn modelId="{BE04F41F-F730-49A0-8C22-3F517EB26F77}" type="presParOf" srcId="{843BC894-47E5-46F5-87A0-6E974F13F043}" destId="{197CA212-E43D-4A25-B780-7D9269ACBC57}" srcOrd="0" destOrd="0" presId="urn:microsoft.com/office/officeart/2009/3/layout/PieProcess"/>
    <dgm:cxn modelId="{E9866AAB-9F25-469E-8929-3C9FDF4A4E4A}" type="presParOf" srcId="{2202BB7C-9C93-4990-BD17-FC152C83210E}" destId="{DE6CB4FC-6108-4729-8DC8-2AD02E3DB159}" srcOrd="7" destOrd="0" presId="urn:microsoft.com/office/officeart/2009/3/layout/PieProcess"/>
    <dgm:cxn modelId="{7A78ECBB-C397-42E1-87D1-0E76BABC32F6}" type="presParOf" srcId="{2202BB7C-9C93-4990-BD17-FC152C83210E}" destId="{F6D317AB-05A7-41AB-B7E7-148F76600193}" srcOrd="8" destOrd="0" presId="urn:microsoft.com/office/officeart/2009/3/layout/PieProcess"/>
    <dgm:cxn modelId="{D69B1572-1487-4A51-84C4-356E7D5FD313}" type="presParOf" srcId="{F6D317AB-05A7-41AB-B7E7-148F76600193}" destId="{B2C32C69-2916-4636-AA94-8B6235EAF1C4}" srcOrd="0" destOrd="0" presId="urn:microsoft.com/office/officeart/2009/3/layout/PieProcess"/>
    <dgm:cxn modelId="{54F094DE-CB80-421E-B08C-98C4E45C245E}" type="presParOf" srcId="{F6D317AB-05A7-41AB-B7E7-148F76600193}" destId="{A5C6CA2E-33F7-4F73-A0D5-43364E6240BA}" srcOrd="1" destOrd="0" presId="urn:microsoft.com/office/officeart/2009/3/layout/PieProcess"/>
    <dgm:cxn modelId="{B5E22841-D8CE-4152-9EA1-BA20B307608E}" type="presParOf" srcId="{F6D317AB-05A7-41AB-B7E7-148F76600193}" destId="{AB67AF66-1671-45C5-A41F-C76CF20204C7}" srcOrd="2" destOrd="0" presId="urn:microsoft.com/office/officeart/2009/3/layout/PieProcess"/>
    <dgm:cxn modelId="{8BC0FA2D-CEBF-4D70-B2F1-6E37D666FA80}" type="presParOf" srcId="{2202BB7C-9C93-4990-BD17-FC152C83210E}" destId="{09CC33B1-437A-47D4-9A28-B2E3D390FCCF}" srcOrd="9" destOrd="0" presId="urn:microsoft.com/office/officeart/2009/3/layout/PieProcess"/>
    <dgm:cxn modelId="{0574A897-7995-4735-90BA-75820731C0AF}" type="presParOf" srcId="{2202BB7C-9C93-4990-BD17-FC152C83210E}" destId="{6F060A37-A7B9-48D1-943C-FC61BD59A4C8}" srcOrd="10" destOrd="0" presId="urn:microsoft.com/office/officeart/2009/3/layout/PieProcess"/>
    <dgm:cxn modelId="{5908CED2-0FF4-4684-9AFE-D1662BD7BF81}" type="presParOf" srcId="{6F060A37-A7B9-48D1-943C-FC61BD59A4C8}" destId="{12CCE62C-5F4B-4510-A697-B41C230D78B6}" srcOrd="0" destOrd="0" presId="urn:microsoft.com/office/officeart/2009/3/layout/PieProcess"/>
    <dgm:cxn modelId="{CBAC51D3-665F-44A6-BBD2-1A7F2ED9D350}" type="presParOf" srcId="{2202BB7C-9C93-4990-BD17-FC152C83210E}" destId="{7B5F35C7-CE93-4207-9C82-53EEF96363A6}" srcOrd="11" destOrd="0" presId="urn:microsoft.com/office/officeart/2009/3/layout/PieProcess"/>
    <dgm:cxn modelId="{30F66E07-2407-4FCD-9C9A-216BFD1194A2}" type="presParOf" srcId="{2202BB7C-9C93-4990-BD17-FC152C83210E}" destId="{223AE920-E1C8-4617-9C08-EC610FAFE6EC}" srcOrd="12" destOrd="0" presId="urn:microsoft.com/office/officeart/2009/3/layout/PieProcess"/>
    <dgm:cxn modelId="{28DD0E12-C11D-4F98-A307-97CF375CA7FB}" type="presParOf" srcId="{223AE920-E1C8-4617-9C08-EC610FAFE6EC}" destId="{4B2864EB-E869-4E1A-B9AE-6EB96DE02A4A}" srcOrd="0" destOrd="0" presId="urn:microsoft.com/office/officeart/2009/3/layout/PieProcess"/>
    <dgm:cxn modelId="{D41C5331-1003-481E-920B-74B0B1999228}" type="presParOf" srcId="{223AE920-E1C8-4617-9C08-EC610FAFE6EC}" destId="{ACCF1BF5-B497-46DB-9E3D-E963E3F4BE4F}" srcOrd="1" destOrd="0" presId="urn:microsoft.com/office/officeart/2009/3/layout/PieProcess"/>
    <dgm:cxn modelId="{6E9055FD-B659-482F-8F5A-2AFA0267E8F1}" type="presParOf" srcId="{223AE920-E1C8-4617-9C08-EC610FAFE6EC}" destId="{A34BC982-67DE-484F-9F29-24C41A66E9F4}" srcOrd="2" destOrd="0" presId="urn:microsoft.com/office/officeart/2009/3/layout/PieProcess"/>
    <dgm:cxn modelId="{5C996F69-AB2A-4961-83A8-AADFCD6E684F}" type="presParOf" srcId="{2202BB7C-9C93-4990-BD17-FC152C83210E}" destId="{96A10076-DB1A-4D06-81F9-8704F4AC3DBA}" srcOrd="13" destOrd="0" presId="urn:microsoft.com/office/officeart/2009/3/layout/PieProcess"/>
    <dgm:cxn modelId="{555F1024-2984-4E04-ACD6-CF69BD4F82EE}" type="presParOf" srcId="{2202BB7C-9C93-4990-BD17-FC152C83210E}" destId="{2DE5A3BE-3962-40E3-8AF7-685F46612095}" srcOrd="14" destOrd="0" presId="urn:microsoft.com/office/officeart/2009/3/layout/PieProcess"/>
    <dgm:cxn modelId="{7CD5DCA6-FF9D-4863-8A7F-B1A9FFB8B640}" type="presParOf" srcId="{2DE5A3BE-3962-40E3-8AF7-685F46612095}" destId="{A6C71F9B-0DA3-4E41-B756-E8A4B8403FA5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9D5311-0457-463C-9B6E-C4085BE138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3B6C5900-590A-483E-913B-48102B7B6F14}">
      <dgm:prSet phldrT="[Text]"/>
      <dgm:spPr>
        <a:solidFill>
          <a:srgbClr val="00B0F0"/>
        </a:solidFill>
      </dgm:spPr>
      <dgm:t>
        <a:bodyPr/>
        <a:lstStyle/>
        <a:p>
          <a:pPr algn="just"/>
          <a:r>
            <a:rPr lang="ms-MY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Surat Pekeliling Akauntan Negara Malaysia (SPANM) Bilangan 2 Tahun 2015 telah dikeluarkan pada 1 Disember 2015.</a:t>
          </a:r>
          <a:endParaRPr lang="en-MY" dirty="0"/>
        </a:p>
      </dgm:t>
    </dgm:pt>
    <dgm:pt modelId="{A1C3EC85-0F9D-476F-B0B4-7F5722264DBF}" type="parTrans" cxnId="{BA5907E7-A594-40F5-AF80-04BB1400D88C}">
      <dgm:prSet/>
      <dgm:spPr/>
      <dgm:t>
        <a:bodyPr/>
        <a:lstStyle/>
        <a:p>
          <a:endParaRPr lang="en-MY"/>
        </a:p>
      </dgm:t>
    </dgm:pt>
    <dgm:pt modelId="{D16621DB-635B-4385-BFC6-050F897533DA}" type="sibTrans" cxnId="{BA5907E7-A594-40F5-AF80-04BB1400D88C}">
      <dgm:prSet/>
      <dgm:spPr/>
      <dgm:t>
        <a:bodyPr/>
        <a:lstStyle/>
        <a:p>
          <a:endParaRPr lang="en-MY"/>
        </a:p>
      </dgm:t>
    </dgm:pt>
    <dgm:pt modelId="{F0A5D127-BA0B-4CE7-8265-0709DF02F581}">
      <dgm:prSet phldrT="[Text]" custT="1"/>
      <dgm:spPr/>
      <dgm:t>
        <a:bodyPr/>
        <a:lstStyle/>
        <a:p>
          <a:r>
            <a:rPr lang="en-US" sz="3200" b="0" dirty="0" err="1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Menggantikan</a:t>
          </a:r>
          <a:r>
            <a:rPr lang="en-US" sz="3200" b="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</a:t>
          </a:r>
          <a:r>
            <a:rPr lang="ms-MY" sz="3200" b="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SPANM Bilangan 6 Tahun 2014.</a:t>
          </a:r>
          <a:endParaRPr lang="en-MY" sz="3200" b="0" dirty="0">
            <a:solidFill>
              <a:srgbClr val="000000"/>
            </a:solidFill>
          </a:endParaRPr>
        </a:p>
      </dgm:t>
    </dgm:pt>
    <dgm:pt modelId="{66435404-A84E-4E93-B8BF-A40AC91EF012}" type="parTrans" cxnId="{4A452C2C-E603-4F1A-ADCB-B979FA7CFB90}">
      <dgm:prSet/>
      <dgm:spPr/>
      <dgm:t>
        <a:bodyPr/>
        <a:lstStyle/>
        <a:p>
          <a:endParaRPr lang="en-MY"/>
        </a:p>
      </dgm:t>
    </dgm:pt>
    <dgm:pt modelId="{49265A77-2832-40B8-A2BF-E6F0C9B1AC4F}" type="sibTrans" cxnId="{4A452C2C-E603-4F1A-ADCB-B979FA7CFB90}">
      <dgm:prSet/>
      <dgm:spPr/>
      <dgm:t>
        <a:bodyPr/>
        <a:lstStyle/>
        <a:p>
          <a:endParaRPr lang="en-MY"/>
        </a:p>
      </dgm:t>
    </dgm:pt>
    <dgm:pt modelId="{3D00A79C-494E-45A0-B2A7-B65918E6DDE1}">
      <dgm:prSet phldrT="[Text]" custT="1"/>
      <dgm:spPr/>
      <dgm:t>
        <a:bodyPr/>
        <a:lstStyle/>
        <a:p>
          <a:r>
            <a:rPr lang="ms-MY" sz="3200" b="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Pindaan meliputi pengemaskinian :                                              </a:t>
          </a:r>
          <a:r>
            <a:rPr lang="ms-MY" sz="3200" b="1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1. </a:t>
          </a:r>
          <a:r>
            <a:rPr lang="en-US" sz="3200" b="1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Struktur</a:t>
          </a:r>
          <a:r>
            <a:rPr lang="en-US" sz="3200" b="1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Tadbir</a:t>
          </a:r>
          <a:r>
            <a:rPr lang="en-US" sz="3200" b="1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Urus</a:t>
          </a:r>
          <a:r>
            <a:rPr lang="en-US" sz="3200" b="1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SAGA;                   2. </a:t>
          </a:r>
          <a:r>
            <a:rPr lang="en-US" sz="3200" b="1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Pemantauan</a:t>
          </a:r>
          <a:r>
            <a:rPr lang="en-US" sz="3200" b="1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SAGA; </a:t>
          </a:r>
          <a:r>
            <a:rPr lang="en-US" sz="3200" b="1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dan</a:t>
          </a:r>
          <a:r>
            <a:rPr lang="en-US" sz="3200" b="1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                                             2. </a:t>
          </a:r>
          <a:r>
            <a:rPr lang="en-US" sz="3200" b="1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Kriteria</a:t>
          </a:r>
          <a:r>
            <a:rPr lang="en-US" sz="3200" b="1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Teknikal</a:t>
          </a:r>
          <a:r>
            <a:rPr lang="en-US" sz="3200" b="1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Pematuhan</a:t>
          </a:r>
          <a:r>
            <a:rPr lang="en-US" sz="3200" b="1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SAGA</a:t>
          </a:r>
          <a:endParaRPr lang="en-MY" sz="3200" b="1" dirty="0">
            <a:solidFill>
              <a:srgbClr val="FFFF00"/>
            </a:solidFill>
          </a:endParaRPr>
        </a:p>
      </dgm:t>
    </dgm:pt>
    <dgm:pt modelId="{5D9F23A9-D814-4E97-AB6E-B43FB7B087F4}" type="parTrans" cxnId="{DAFA283B-C53A-4187-9537-8CEC330673FA}">
      <dgm:prSet/>
      <dgm:spPr/>
      <dgm:t>
        <a:bodyPr/>
        <a:lstStyle/>
        <a:p>
          <a:endParaRPr lang="en-MY"/>
        </a:p>
      </dgm:t>
    </dgm:pt>
    <dgm:pt modelId="{FD51D614-AC88-4E39-9E0E-D4FA52374CB7}" type="sibTrans" cxnId="{DAFA283B-C53A-4187-9537-8CEC330673FA}">
      <dgm:prSet/>
      <dgm:spPr/>
      <dgm:t>
        <a:bodyPr/>
        <a:lstStyle/>
        <a:p>
          <a:endParaRPr lang="en-MY"/>
        </a:p>
      </dgm:t>
    </dgm:pt>
    <dgm:pt modelId="{2DFA3802-E27A-48DC-BF21-A8CB715C3EC7}" type="pres">
      <dgm:prSet presAssocID="{6A9D5311-0457-463C-9B6E-C4085BE1384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9EC74839-5AE7-4637-89F1-D1568EF7C169}" type="pres">
      <dgm:prSet presAssocID="{3B6C5900-590A-483E-913B-48102B7B6F14}" presName="parentText" presStyleLbl="node1" presStyleIdx="0" presStyleCnt="1" custLinFactY="-21402" custLinFactNeighborX="-51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C2467511-C022-42BC-81F3-18641F844A9B}" type="pres">
      <dgm:prSet presAssocID="{3B6C5900-590A-483E-913B-48102B7B6F1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BA5907E7-A594-40F5-AF80-04BB1400D88C}" srcId="{6A9D5311-0457-463C-9B6E-C4085BE13840}" destId="{3B6C5900-590A-483E-913B-48102B7B6F14}" srcOrd="0" destOrd="0" parTransId="{A1C3EC85-0F9D-476F-B0B4-7F5722264DBF}" sibTransId="{D16621DB-635B-4385-BFC6-050F897533DA}"/>
    <dgm:cxn modelId="{8E1A7B32-BE3D-4685-B6C7-D1615E2F6C3D}" type="presOf" srcId="{3B6C5900-590A-483E-913B-48102B7B6F14}" destId="{9EC74839-5AE7-4637-89F1-D1568EF7C169}" srcOrd="0" destOrd="0" presId="urn:microsoft.com/office/officeart/2005/8/layout/vList2"/>
    <dgm:cxn modelId="{5F94EEDC-855C-4142-AB04-C09C71374CFC}" type="presOf" srcId="{F0A5D127-BA0B-4CE7-8265-0709DF02F581}" destId="{C2467511-C022-42BC-81F3-18641F844A9B}" srcOrd="0" destOrd="0" presId="urn:microsoft.com/office/officeart/2005/8/layout/vList2"/>
    <dgm:cxn modelId="{AD733BC5-872A-4B76-8F50-33AA05F70A6D}" type="presOf" srcId="{6A9D5311-0457-463C-9B6E-C4085BE13840}" destId="{2DFA3802-E27A-48DC-BF21-A8CB715C3EC7}" srcOrd="0" destOrd="0" presId="urn:microsoft.com/office/officeart/2005/8/layout/vList2"/>
    <dgm:cxn modelId="{4A452C2C-E603-4F1A-ADCB-B979FA7CFB90}" srcId="{3B6C5900-590A-483E-913B-48102B7B6F14}" destId="{F0A5D127-BA0B-4CE7-8265-0709DF02F581}" srcOrd="0" destOrd="0" parTransId="{66435404-A84E-4E93-B8BF-A40AC91EF012}" sibTransId="{49265A77-2832-40B8-A2BF-E6F0C9B1AC4F}"/>
    <dgm:cxn modelId="{DAFA283B-C53A-4187-9537-8CEC330673FA}" srcId="{3B6C5900-590A-483E-913B-48102B7B6F14}" destId="{3D00A79C-494E-45A0-B2A7-B65918E6DDE1}" srcOrd="1" destOrd="0" parTransId="{5D9F23A9-D814-4E97-AB6E-B43FB7B087F4}" sibTransId="{FD51D614-AC88-4E39-9E0E-D4FA52374CB7}"/>
    <dgm:cxn modelId="{0D3D258F-F303-49CD-B5DC-C03193059B0A}" type="presOf" srcId="{3D00A79C-494E-45A0-B2A7-B65918E6DDE1}" destId="{C2467511-C022-42BC-81F3-18641F844A9B}" srcOrd="0" destOrd="1" presId="urn:microsoft.com/office/officeart/2005/8/layout/vList2"/>
    <dgm:cxn modelId="{5FA95B12-179E-48F1-A9AF-6530988E9D0A}" type="presParOf" srcId="{2DFA3802-E27A-48DC-BF21-A8CB715C3EC7}" destId="{9EC74839-5AE7-4637-89F1-D1568EF7C169}" srcOrd="0" destOrd="0" presId="urn:microsoft.com/office/officeart/2005/8/layout/vList2"/>
    <dgm:cxn modelId="{164DB57B-D3CE-4D75-AEC1-61716ECA6985}" type="presParOf" srcId="{2DFA3802-E27A-48DC-BF21-A8CB715C3EC7}" destId="{C2467511-C022-42BC-81F3-18641F844A9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8FEE40-1E87-461C-8210-B1E19B9C1EBC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3404039C-6DDE-4B6B-8765-68D015DA90DC}">
      <dgm:prSet phldrT="[Text]" custT="1"/>
      <dgm:spPr/>
      <dgm:t>
        <a:bodyPr/>
        <a:lstStyle/>
        <a:p>
          <a:r>
            <a:rPr lang="en-US" sz="2800" b="1" dirty="0" smtClean="0">
              <a:solidFill>
                <a:srgbClr val="FF0000"/>
              </a:solidFill>
            </a:rPr>
            <a:t>SPANM 6/2014</a:t>
          </a:r>
          <a:endParaRPr lang="en-MY" sz="2800" b="1" dirty="0">
            <a:solidFill>
              <a:srgbClr val="FF0000"/>
            </a:solidFill>
          </a:endParaRPr>
        </a:p>
      </dgm:t>
    </dgm:pt>
    <dgm:pt modelId="{A344CD9D-BB0C-4CA4-B7F9-1C469B6610C6}" type="parTrans" cxnId="{B0109F85-5A71-41FB-8E61-73FC119B2274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9FF4DCFC-1842-4E4E-8AA7-9B6A18216A5B}" type="sibTrans" cxnId="{B0109F85-5A71-41FB-8E61-73FC119B2274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109CA787-6C65-4346-BE55-D43DC40855EB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JK PEMANDU SAGA</a:t>
          </a:r>
          <a:endParaRPr lang="en-MY" sz="2000" b="0" dirty="0">
            <a:solidFill>
              <a:srgbClr val="000000"/>
            </a:solidFill>
          </a:endParaRPr>
        </a:p>
      </dgm:t>
    </dgm:pt>
    <dgm:pt modelId="{11ED8DAD-BAAF-4F12-B06A-57227D9C657F}" type="parTrans" cxnId="{09FCAF4C-9772-4C8D-82CE-6D4D7DC7466D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BD11D8B4-67A6-4381-80EB-5C8B0B95917D}" type="sibTrans" cxnId="{09FCAF4C-9772-4C8D-82CE-6D4D7DC7466D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9FB48EAD-83DC-46EC-B274-D2B756BDFB55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JK PEMANTAU</a:t>
          </a:r>
          <a:endParaRPr lang="en-MY" sz="2000" b="0" dirty="0">
            <a:solidFill>
              <a:srgbClr val="000000"/>
            </a:solidFill>
          </a:endParaRPr>
        </a:p>
      </dgm:t>
    </dgm:pt>
    <dgm:pt modelId="{E4F5DBBB-93BC-4032-B1FF-8295F55B0158}" type="parTrans" cxnId="{0C2213EB-B313-49D2-8641-D4D13C132C1D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153C8CB7-4314-42D3-AF29-DEEB3CE4EBFF}" type="sibTrans" cxnId="{0C2213EB-B313-49D2-8641-D4D13C132C1D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D930288A-D6AB-4D0D-B13C-A5BC391BD6BE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JK PELAKSANA</a:t>
          </a:r>
        </a:p>
      </dgm:t>
    </dgm:pt>
    <dgm:pt modelId="{EC546FA6-00D6-4BA1-95CD-50F3816F2858}" type="parTrans" cxnId="{891A9C7B-69DD-4456-8C2D-1C72FFBB5A31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12078F74-83FC-4BAF-B980-6D489F5360AE}" type="sibTrans" cxnId="{891A9C7B-69DD-4456-8C2D-1C72FFBB5A31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D2D12D7C-8386-44B0-B976-72A6FC5C1B23}">
      <dgm:prSet phldrT="[Text]" custT="1"/>
      <dgm:spPr/>
      <dgm:t>
        <a:bodyPr/>
        <a:lstStyle/>
        <a:p>
          <a:r>
            <a:rPr lang="en-US" sz="2800" b="1" dirty="0" smtClean="0">
              <a:solidFill>
                <a:srgbClr val="FF0000"/>
              </a:solidFill>
            </a:rPr>
            <a:t>SPANM 2/2015</a:t>
          </a:r>
          <a:endParaRPr lang="en-MY" sz="2800" b="1" dirty="0">
            <a:solidFill>
              <a:srgbClr val="FF0000"/>
            </a:solidFill>
          </a:endParaRPr>
        </a:p>
      </dgm:t>
    </dgm:pt>
    <dgm:pt modelId="{50FC53A7-6F9A-42FC-BB3D-B8E8C6741FFF}" type="parTrans" cxnId="{4573BAAD-BB98-4830-9BA0-4CFE3D97B6FE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889C0488-00F9-49CC-A52B-07138F2E8440}" type="sibTrans" cxnId="{4573BAAD-BB98-4830-9BA0-4CFE3D97B6FE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58990F9A-AFB9-4F25-8444-F0183F984FF7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JK PEMANDU SAGA</a:t>
          </a:r>
          <a:endParaRPr lang="en-MY" sz="2000" b="0" dirty="0">
            <a:solidFill>
              <a:srgbClr val="000000"/>
            </a:solidFill>
          </a:endParaRPr>
        </a:p>
      </dgm:t>
    </dgm:pt>
    <dgm:pt modelId="{96C0545E-57D6-4B2F-BFB1-7C0265BCBF4E}" type="parTrans" cxnId="{13896C9B-91DD-430D-9FD4-24CC15DFEFA7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4582796E-A6B8-46B3-8B7D-85F8AC7CD18B}" type="sibTrans" cxnId="{13896C9B-91DD-430D-9FD4-24CC15DFEFA7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DFCC427F-6FD2-4838-9654-16677FF0C378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JK PEMATUHAN SAGA</a:t>
          </a:r>
          <a:endParaRPr lang="en-MY" sz="2000" b="0" dirty="0">
            <a:solidFill>
              <a:srgbClr val="000000"/>
            </a:solidFill>
          </a:endParaRPr>
        </a:p>
      </dgm:t>
    </dgm:pt>
    <dgm:pt modelId="{C716D93B-FA50-4BA1-94F3-1146C399A6A1}" type="parTrans" cxnId="{E8191DB0-E289-46A3-BF34-B96EF8B9F2A1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AE503015-4D94-4E76-84A4-AB4D8263173B}" type="sibTrans" cxnId="{E8191DB0-E289-46A3-BF34-B96EF8B9F2A1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72CCDEA7-5A62-4BBF-8DD4-A78319904789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PASUKAN PETUGAS SAGA</a:t>
          </a:r>
        </a:p>
      </dgm:t>
    </dgm:pt>
    <dgm:pt modelId="{978ABA9C-23DB-430F-9DAB-EF7B65C28363}" type="parTrans" cxnId="{D9295A1A-59B1-40F3-B5C7-6DFB08311855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46E8E895-1D94-4E99-9B31-5ED401168BA6}" type="sibTrans" cxnId="{D9295A1A-59B1-40F3-B5C7-6DFB08311855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34F92F71-2016-4649-B6BB-B306E92B9BBD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JK PEMANTAU</a:t>
          </a:r>
          <a:endParaRPr lang="en-MY" sz="2000" b="0" dirty="0">
            <a:solidFill>
              <a:srgbClr val="000000"/>
            </a:solidFill>
          </a:endParaRPr>
        </a:p>
      </dgm:t>
    </dgm:pt>
    <dgm:pt modelId="{59E24383-1EA1-4F71-AB9E-7CC5DF271A81}" type="parTrans" cxnId="{215E063C-B189-4257-9B36-B67AEBF115C8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4B98A760-2A4A-422E-AD96-6C5CE3E9E8F6}" type="sibTrans" cxnId="{215E063C-B189-4257-9B36-B67AEBF115C8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C4B4CA64-2399-41B8-939E-0EBFC468B6BF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JK PELAKSANA</a:t>
          </a:r>
        </a:p>
      </dgm:t>
    </dgm:pt>
    <dgm:pt modelId="{A2438978-402D-459A-8E0A-2F420B669780}" type="parTrans" cxnId="{2FD9A7A8-CFBA-431A-BDD7-FAC124F511CB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B061701F-8D3A-406C-BA53-6FDB830D7305}" type="sibTrans" cxnId="{2FD9A7A8-CFBA-431A-BDD7-FAC124F511CB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046428CA-2C6B-48FE-A335-931E92088159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PASUKAN PETUGAS SAGA</a:t>
          </a:r>
        </a:p>
      </dgm:t>
    </dgm:pt>
    <dgm:pt modelId="{D9B020DB-8020-4424-906C-57B3881FDAAF}" type="parTrans" cxnId="{CBC9A561-8A04-4B0C-8ECC-0C271F21AD99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FC3CBD0A-7B31-4DFE-A53A-8FF4931F59A3}" type="sibTrans" cxnId="{CBC9A561-8A04-4B0C-8ECC-0C271F21AD99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AE5DD9D5-023C-4AB9-967B-84E4B88AA9DC}">
      <dgm:prSet phldrT="[Text]" custT="1"/>
      <dgm:spPr/>
      <dgm:t>
        <a:bodyPr/>
        <a:lstStyle/>
        <a:p>
          <a:r>
            <a:rPr lang="en-US" sz="2000" b="0" dirty="0" smtClean="0">
              <a:solidFill>
                <a:srgbClr val="000000"/>
              </a:solidFill>
            </a:rPr>
            <a:t>JK TEKNIKAL SAGA</a:t>
          </a:r>
          <a:endParaRPr lang="en-MY" sz="2000" b="0" dirty="0">
            <a:solidFill>
              <a:srgbClr val="000000"/>
            </a:solidFill>
          </a:endParaRPr>
        </a:p>
      </dgm:t>
    </dgm:pt>
    <dgm:pt modelId="{23BC2F42-7D2C-499A-AF49-2555B74FD319}" type="parTrans" cxnId="{94C94FF3-A16E-445A-AE18-E2F95E26EB26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66CE4FFA-C66B-447B-B973-11AD1858E43D}" type="sibTrans" cxnId="{94C94FF3-A16E-445A-AE18-E2F95E26EB26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BA3C75FE-076C-4598-9569-585AEF861F31}">
      <dgm:prSet phldrT="[Text]" custT="1"/>
      <dgm:spPr/>
      <dgm:t>
        <a:bodyPr/>
        <a:lstStyle/>
        <a:p>
          <a:r>
            <a:rPr lang="en-US" sz="1900" b="0" dirty="0" smtClean="0">
              <a:solidFill>
                <a:srgbClr val="000000"/>
              </a:solidFill>
            </a:rPr>
            <a:t>LEMBAGA PEROLEHAN KHAS SAGA</a:t>
          </a:r>
          <a:endParaRPr lang="en-MY" sz="1900" b="0" dirty="0">
            <a:solidFill>
              <a:srgbClr val="000000"/>
            </a:solidFill>
          </a:endParaRPr>
        </a:p>
      </dgm:t>
    </dgm:pt>
    <dgm:pt modelId="{B51EA1BE-965C-4A60-BD23-9DDD32D734E9}" type="parTrans" cxnId="{FEA78F01-A96A-421E-AA34-12394FE4808E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FBE5639E-A0CD-4D4F-A462-49490F7866E1}" type="sibTrans" cxnId="{FEA78F01-A96A-421E-AA34-12394FE4808E}">
      <dgm:prSet/>
      <dgm:spPr/>
      <dgm:t>
        <a:bodyPr/>
        <a:lstStyle/>
        <a:p>
          <a:endParaRPr lang="en-MY" sz="2000" b="0">
            <a:solidFill>
              <a:srgbClr val="000000"/>
            </a:solidFill>
          </a:endParaRPr>
        </a:p>
      </dgm:t>
    </dgm:pt>
    <dgm:pt modelId="{EDE37E9A-AD7B-463C-B6DB-2D42AA009BF5}" type="pres">
      <dgm:prSet presAssocID="{6F8FEE40-1E87-461C-8210-B1E19B9C1EBC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MY"/>
        </a:p>
      </dgm:t>
    </dgm:pt>
    <dgm:pt modelId="{3E6453B0-1FF8-4867-B747-4107D4E09C30}" type="pres">
      <dgm:prSet presAssocID="{3404039C-6DDE-4B6B-8765-68D015DA90DC}" presName="root" presStyleCnt="0">
        <dgm:presLayoutVars>
          <dgm:chMax/>
          <dgm:chPref/>
        </dgm:presLayoutVars>
      </dgm:prSet>
      <dgm:spPr/>
    </dgm:pt>
    <dgm:pt modelId="{6DCEB1B8-06A5-4FA4-B922-46AC10CFD230}" type="pres">
      <dgm:prSet presAssocID="{3404039C-6DDE-4B6B-8765-68D015DA90DC}" presName="rootComposite" presStyleCnt="0">
        <dgm:presLayoutVars/>
      </dgm:prSet>
      <dgm:spPr/>
    </dgm:pt>
    <dgm:pt modelId="{FA816373-E89A-4855-9B98-3681654433E1}" type="pres">
      <dgm:prSet presAssocID="{3404039C-6DDE-4B6B-8765-68D015DA90DC}" presName="ParentAccent" presStyleLbl="alignNode1" presStyleIdx="0" presStyleCnt="2"/>
      <dgm:spPr/>
    </dgm:pt>
    <dgm:pt modelId="{EC5C0038-642B-4E8A-BD03-945A1CBBB636}" type="pres">
      <dgm:prSet presAssocID="{3404039C-6DDE-4B6B-8765-68D015DA90DC}" presName="ParentSmallAccent" presStyleLbl="fgAcc1" presStyleIdx="0" presStyleCnt="2"/>
      <dgm:spPr/>
    </dgm:pt>
    <dgm:pt modelId="{9F7E3B53-3BB1-46F2-A7BD-74E970C79F66}" type="pres">
      <dgm:prSet presAssocID="{3404039C-6DDE-4B6B-8765-68D015DA90DC}" presName="Parent" presStyleLbl="revTx" presStyleIdx="0" presStyleCnt="1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D6A0E41-EDE0-4559-83D5-F35F8F36E362}" type="pres">
      <dgm:prSet presAssocID="{3404039C-6DDE-4B6B-8765-68D015DA90DC}" presName="childShape" presStyleCnt="0">
        <dgm:presLayoutVars>
          <dgm:chMax val="0"/>
          <dgm:chPref val="0"/>
        </dgm:presLayoutVars>
      </dgm:prSet>
      <dgm:spPr/>
    </dgm:pt>
    <dgm:pt modelId="{2AF99BD1-E821-498C-89DF-A94F3B4C2529}" type="pres">
      <dgm:prSet presAssocID="{109CA787-6C65-4346-BE55-D43DC40855EB}" presName="childComposite" presStyleCnt="0">
        <dgm:presLayoutVars>
          <dgm:chMax val="0"/>
          <dgm:chPref val="0"/>
        </dgm:presLayoutVars>
      </dgm:prSet>
      <dgm:spPr/>
    </dgm:pt>
    <dgm:pt modelId="{7DA2D6C8-6A63-4EDB-952C-089EA5B241D2}" type="pres">
      <dgm:prSet presAssocID="{109CA787-6C65-4346-BE55-D43DC40855EB}" presName="ChildAccent" presStyleLbl="solidFgAcc1" presStyleIdx="0" presStyleCnt="11"/>
      <dgm:spPr/>
    </dgm:pt>
    <dgm:pt modelId="{068F88D0-9780-4D26-9D24-AD22BDC50F52}" type="pres">
      <dgm:prSet presAssocID="{109CA787-6C65-4346-BE55-D43DC40855EB}" presName="Child" presStyleLbl="revTx" presStyleIdx="1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BCF2DD4-8084-461C-953B-19AE03DB23B7}" type="pres">
      <dgm:prSet presAssocID="{9FB48EAD-83DC-46EC-B274-D2B756BDFB55}" presName="childComposite" presStyleCnt="0">
        <dgm:presLayoutVars>
          <dgm:chMax val="0"/>
          <dgm:chPref val="0"/>
        </dgm:presLayoutVars>
      </dgm:prSet>
      <dgm:spPr/>
    </dgm:pt>
    <dgm:pt modelId="{8AD27783-2F0C-4127-8E09-8E18CA560044}" type="pres">
      <dgm:prSet presAssocID="{9FB48EAD-83DC-46EC-B274-D2B756BDFB55}" presName="ChildAccent" presStyleLbl="solidFgAcc1" presStyleIdx="1" presStyleCnt="11"/>
      <dgm:spPr/>
    </dgm:pt>
    <dgm:pt modelId="{D4AE0C8C-1F47-4626-8987-7CE5B7C808A4}" type="pres">
      <dgm:prSet presAssocID="{9FB48EAD-83DC-46EC-B274-D2B756BDFB55}" presName="Child" presStyleLbl="revTx" presStyleIdx="2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D5361BE7-B0B7-43E0-A6C9-B64FCBFDDF50}" type="pres">
      <dgm:prSet presAssocID="{D930288A-D6AB-4D0D-B13C-A5BC391BD6BE}" presName="childComposite" presStyleCnt="0">
        <dgm:presLayoutVars>
          <dgm:chMax val="0"/>
          <dgm:chPref val="0"/>
        </dgm:presLayoutVars>
      </dgm:prSet>
      <dgm:spPr/>
    </dgm:pt>
    <dgm:pt modelId="{2961E438-0C61-44F3-93BF-F9A7369AC13D}" type="pres">
      <dgm:prSet presAssocID="{D930288A-D6AB-4D0D-B13C-A5BC391BD6BE}" presName="ChildAccent" presStyleLbl="solidFgAcc1" presStyleIdx="2" presStyleCnt="11"/>
      <dgm:spPr/>
    </dgm:pt>
    <dgm:pt modelId="{A33C75C3-C111-48E2-B3E2-55B92D6936CF}" type="pres">
      <dgm:prSet presAssocID="{D930288A-D6AB-4D0D-B13C-A5BC391BD6BE}" presName="Child" presStyleLbl="revTx" presStyleIdx="3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F3D82E0-A001-42A3-9A1E-685AC11E165A}" type="pres">
      <dgm:prSet presAssocID="{72CCDEA7-5A62-4BBF-8DD4-A78319904789}" presName="childComposite" presStyleCnt="0">
        <dgm:presLayoutVars>
          <dgm:chMax val="0"/>
          <dgm:chPref val="0"/>
        </dgm:presLayoutVars>
      </dgm:prSet>
      <dgm:spPr/>
    </dgm:pt>
    <dgm:pt modelId="{B0E6C191-6E00-4D44-B18A-BD35B375D1E2}" type="pres">
      <dgm:prSet presAssocID="{72CCDEA7-5A62-4BBF-8DD4-A78319904789}" presName="ChildAccent" presStyleLbl="solidFgAcc1" presStyleIdx="3" presStyleCnt="11"/>
      <dgm:spPr/>
    </dgm:pt>
    <dgm:pt modelId="{0F4619E6-5BA1-47D7-A265-CC58939EC897}" type="pres">
      <dgm:prSet presAssocID="{72CCDEA7-5A62-4BBF-8DD4-A78319904789}" presName="Child" presStyleLbl="revTx" presStyleIdx="4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EF28D2B-755C-4B0D-9F4B-6250B85A5D9A}" type="pres">
      <dgm:prSet presAssocID="{D2D12D7C-8386-44B0-B976-72A6FC5C1B23}" presName="root" presStyleCnt="0">
        <dgm:presLayoutVars>
          <dgm:chMax/>
          <dgm:chPref/>
        </dgm:presLayoutVars>
      </dgm:prSet>
      <dgm:spPr/>
    </dgm:pt>
    <dgm:pt modelId="{BCAAFCD1-50D9-4F71-92D0-B80F172C4E0A}" type="pres">
      <dgm:prSet presAssocID="{D2D12D7C-8386-44B0-B976-72A6FC5C1B23}" presName="rootComposite" presStyleCnt="0">
        <dgm:presLayoutVars/>
      </dgm:prSet>
      <dgm:spPr/>
    </dgm:pt>
    <dgm:pt modelId="{F6B965B9-C244-4458-883A-01DB39FE2E9B}" type="pres">
      <dgm:prSet presAssocID="{D2D12D7C-8386-44B0-B976-72A6FC5C1B23}" presName="ParentAccent" presStyleLbl="alignNode1" presStyleIdx="1" presStyleCnt="2"/>
      <dgm:spPr/>
    </dgm:pt>
    <dgm:pt modelId="{E4758A40-440B-4402-B77F-84780EB73888}" type="pres">
      <dgm:prSet presAssocID="{D2D12D7C-8386-44B0-B976-72A6FC5C1B23}" presName="ParentSmallAccent" presStyleLbl="fgAcc1" presStyleIdx="1" presStyleCnt="2"/>
      <dgm:spPr/>
    </dgm:pt>
    <dgm:pt modelId="{CBF75935-F0A3-4681-ADFB-DDEFA34537FE}" type="pres">
      <dgm:prSet presAssocID="{D2D12D7C-8386-44B0-B976-72A6FC5C1B23}" presName="Parent" presStyleLbl="revTx" presStyleIdx="5" presStyleCnt="1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AB0FC7DA-8239-4A44-8282-84E1CCE8E192}" type="pres">
      <dgm:prSet presAssocID="{D2D12D7C-8386-44B0-B976-72A6FC5C1B23}" presName="childShape" presStyleCnt="0">
        <dgm:presLayoutVars>
          <dgm:chMax val="0"/>
          <dgm:chPref val="0"/>
        </dgm:presLayoutVars>
      </dgm:prSet>
      <dgm:spPr/>
    </dgm:pt>
    <dgm:pt modelId="{0D8F8CD4-7CB6-40CB-991A-74EEE26A8582}" type="pres">
      <dgm:prSet presAssocID="{BA3C75FE-076C-4598-9569-585AEF861F31}" presName="childComposite" presStyleCnt="0">
        <dgm:presLayoutVars>
          <dgm:chMax val="0"/>
          <dgm:chPref val="0"/>
        </dgm:presLayoutVars>
      </dgm:prSet>
      <dgm:spPr/>
    </dgm:pt>
    <dgm:pt modelId="{7B33A97C-0F56-4380-B932-35D5F1372E98}" type="pres">
      <dgm:prSet presAssocID="{BA3C75FE-076C-4598-9569-585AEF861F31}" presName="ChildAccent" presStyleLbl="solidFgAcc1" presStyleIdx="4" presStyleCnt="11"/>
      <dgm:spPr/>
    </dgm:pt>
    <dgm:pt modelId="{A5C45919-1C36-475F-B72B-6AC271CF6214}" type="pres">
      <dgm:prSet presAssocID="{BA3C75FE-076C-4598-9569-585AEF861F31}" presName="Child" presStyleLbl="revTx" presStyleIdx="6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E0EAF1F6-E5AE-452F-9F0C-EF97203A566E}" type="pres">
      <dgm:prSet presAssocID="{58990F9A-AFB9-4F25-8444-F0183F984FF7}" presName="childComposite" presStyleCnt="0">
        <dgm:presLayoutVars>
          <dgm:chMax val="0"/>
          <dgm:chPref val="0"/>
        </dgm:presLayoutVars>
      </dgm:prSet>
      <dgm:spPr/>
    </dgm:pt>
    <dgm:pt modelId="{EE585BED-C2C5-4D51-8FAC-7F5F8B7434C4}" type="pres">
      <dgm:prSet presAssocID="{58990F9A-AFB9-4F25-8444-F0183F984FF7}" presName="ChildAccent" presStyleLbl="solidFgAcc1" presStyleIdx="5" presStyleCnt="11"/>
      <dgm:spPr/>
    </dgm:pt>
    <dgm:pt modelId="{73214AEA-5E9F-4318-8A97-B5D5F3748A72}" type="pres">
      <dgm:prSet presAssocID="{58990F9A-AFB9-4F25-8444-F0183F984FF7}" presName="Child" presStyleLbl="revTx" presStyleIdx="7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AD983D0C-0BF1-444E-B419-DD2A3C630E63}" type="pres">
      <dgm:prSet presAssocID="{AE5DD9D5-023C-4AB9-967B-84E4B88AA9DC}" presName="childComposite" presStyleCnt="0">
        <dgm:presLayoutVars>
          <dgm:chMax val="0"/>
          <dgm:chPref val="0"/>
        </dgm:presLayoutVars>
      </dgm:prSet>
      <dgm:spPr/>
    </dgm:pt>
    <dgm:pt modelId="{242A6F6A-9E1A-480F-AB6F-1FDBD4103256}" type="pres">
      <dgm:prSet presAssocID="{AE5DD9D5-023C-4AB9-967B-84E4B88AA9DC}" presName="ChildAccent" presStyleLbl="solidFgAcc1" presStyleIdx="6" presStyleCnt="11"/>
      <dgm:spPr/>
    </dgm:pt>
    <dgm:pt modelId="{D19ED349-628E-4998-B37B-109A72A13ED7}" type="pres">
      <dgm:prSet presAssocID="{AE5DD9D5-023C-4AB9-967B-84E4B88AA9DC}" presName="Child" presStyleLbl="revTx" presStyleIdx="8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93657C5-B409-4FA1-BD4A-C5B27C632853}" type="pres">
      <dgm:prSet presAssocID="{34F92F71-2016-4649-B6BB-B306E92B9BBD}" presName="childComposite" presStyleCnt="0">
        <dgm:presLayoutVars>
          <dgm:chMax val="0"/>
          <dgm:chPref val="0"/>
        </dgm:presLayoutVars>
      </dgm:prSet>
      <dgm:spPr/>
    </dgm:pt>
    <dgm:pt modelId="{C85B3762-A439-49E2-B3B9-F23933FFCFCD}" type="pres">
      <dgm:prSet presAssocID="{34F92F71-2016-4649-B6BB-B306E92B9BBD}" presName="ChildAccent" presStyleLbl="solidFgAcc1" presStyleIdx="7" presStyleCnt="11"/>
      <dgm:spPr/>
    </dgm:pt>
    <dgm:pt modelId="{B8041D10-9804-4F88-BB02-3C43B1D998F8}" type="pres">
      <dgm:prSet presAssocID="{34F92F71-2016-4649-B6BB-B306E92B9BBD}" presName="Child" presStyleLbl="revTx" presStyleIdx="9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C45DEDFA-BBE3-4959-A9D8-308E67058FA5}" type="pres">
      <dgm:prSet presAssocID="{C4B4CA64-2399-41B8-939E-0EBFC468B6BF}" presName="childComposite" presStyleCnt="0">
        <dgm:presLayoutVars>
          <dgm:chMax val="0"/>
          <dgm:chPref val="0"/>
        </dgm:presLayoutVars>
      </dgm:prSet>
      <dgm:spPr/>
    </dgm:pt>
    <dgm:pt modelId="{6C20E05B-CA3C-473A-B0E3-849F674C78D2}" type="pres">
      <dgm:prSet presAssocID="{C4B4CA64-2399-41B8-939E-0EBFC468B6BF}" presName="ChildAccent" presStyleLbl="solidFgAcc1" presStyleIdx="8" presStyleCnt="11"/>
      <dgm:spPr/>
    </dgm:pt>
    <dgm:pt modelId="{B5C76249-5CEF-48F6-81C4-A532D361FE8C}" type="pres">
      <dgm:prSet presAssocID="{C4B4CA64-2399-41B8-939E-0EBFC468B6BF}" presName="Child" presStyleLbl="revTx" presStyleIdx="10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F3EBE1A-3333-4059-B95A-73FC6EC869F9}" type="pres">
      <dgm:prSet presAssocID="{046428CA-2C6B-48FE-A335-931E92088159}" presName="childComposite" presStyleCnt="0">
        <dgm:presLayoutVars>
          <dgm:chMax val="0"/>
          <dgm:chPref val="0"/>
        </dgm:presLayoutVars>
      </dgm:prSet>
      <dgm:spPr/>
    </dgm:pt>
    <dgm:pt modelId="{2BEAF039-0C50-4791-B58B-3011A102F0FB}" type="pres">
      <dgm:prSet presAssocID="{046428CA-2C6B-48FE-A335-931E92088159}" presName="ChildAccent" presStyleLbl="solidFgAcc1" presStyleIdx="9" presStyleCnt="11"/>
      <dgm:spPr/>
    </dgm:pt>
    <dgm:pt modelId="{36E5F215-52CE-4F6F-B58F-02B78E8236EB}" type="pres">
      <dgm:prSet presAssocID="{046428CA-2C6B-48FE-A335-931E92088159}" presName="Child" presStyleLbl="revTx" presStyleIdx="11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00889AC3-1F75-4517-BF45-1A470BC2583A}" type="pres">
      <dgm:prSet presAssocID="{DFCC427F-6FD2-4838-9654-16677FF0C378}" presName="childComposite" presStyleCnt="0">
        <dgm:presLayoutVars>
          <dgm:chMax val="0"/>
          <dgm:chPref val="0"/>
        </dgm:presLayoutVars>
      </dgm:prSet>
      <dgm:spPr/>
    </dgm:pt>
    <dgm:pt modelId="{AC482313-1D57-4448-9573-BDD71E682335}" type="pres">
      <dgm:prSet presAssocID="{DFCC427F-6FD2-4838-9654-16677FF0C378}" presName="ChildAccent" presStyleLbl="solidFgAcc1" presStyleIdx="10" presStyleCnt="11"/>
      <dgm:spPr/>
    </dgm:pt>
    <dgm:pt modelId="{0A6DF781-A72F-4996-A072-79DA9AC44DDB}" type="pres">
      <dgm:prSet presAssocID="{DFCC427F-6FD2-4838-9654-16677FF0C378}" presName="Child" presStyleLbl="revTx" presStyleIdx="12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E54DD480-D771-4D08-9C1B-B325BDB63523}" type="presOf" srcId="{58990F9A-AFB9-4F25-8444-F0183F984FF7}" destId="{73214AEA-5E9F-4318-8A97-B5D5F3748A72}" srcOrd="0" destOrd="0" presId="urn:microsoft.com/office/officeart/2008/layout/SquareAccentList"/>
    <dgm:cxn modelId="{B1CBE90C-B523-4430-BA75-14C315F85D60}" type="presOf" srcId="{72CCDEA7-5A62-4BBF-8DD4-A78319904789}" destId="{0F4619E6-5BA1-47D7-A265-CC58939EC897}" srcOrd="0" destOrd="0" presId="urn:microsoft.com/office/officeart/2008/layout/SquareAccentList"/>
    <dgm:cxn modelId="{0C2213EB-B313-49D2-8641-D4D13C132C1D}" srcId="{3404039C-6DDE-4B6B-8765-68D015DA90DC}" destId="{9FB48EAD-83DC-46EC-B274-D2B756BDFB55}" srcOrd="1" destOrd="0" parTransId="{E4F5DBBB-93BC-4032-B1FF-8295F55B0158}" sibTransId="{153C8CB7-4314-42D3-AF29-DEEB3CE4EBFF}"/>
    <dgm:cxn modelId="{215E063C-B189-4257-9B36-B67AEBF115C8}" srcId="{D2D12D7C-8386-44B0-B976-72A6FC5C1B23}" destId="{34F92F71-2016-4649-B6BB-B306E92B9BBD}" srcOrd="3" destOrd="0" parTransId="{59E24383-1EA1-4F71-AB9E-7CC5DF271A81}" sibTransId="{4B98A760-2A4A-422E-AD96-6C5CE3E9E8F6}"/>
    <dgm:cxn modelId="{9D854991-FC15-49F2-8186-9A655D1EA134}" type="presOf" srcId="{34F92F71-2016-4649-B6BB-B306E92B9BBD}" destId="{B8041D10-9804-4F88-BB02-3C43B1D998F8}" srcOrd="0" destOrd="0" presId="urn:microsoft.com/office/officeart/2008/layout/SquareAccentList"/>
    <dgm:cxn modelId="{13896C9B-91DD-430D-9FD4-24CC15DFEFA7}" srcId="{D2D12D7C-8386-44B0-B976-72A6FC5C1B23}" destId="{58990F9A-AFB9-4F25-8444-F0183F984FF7}" srcOrd="1" destOrd="0" parTransId="{96C0545E-57D6-4B2F-BFB1-7C0265BCBF4E}" sibTransId="{4582796E-A6B8-46B3-8B7D-85F8AC7CD18B}"/>
    <dgm:cxn modelId="{92500D18-1268-496E-9B6B-C86B7BFD37EA}" type="presOf" srcId="{6F8FEE40-1E87-461C-8210-B1E19B9C1EBC}" destId="{EDE37E9A-AD7B-463C-B6DB-2D42AA009BF5}" srcOrd="0" destOrd="0" presId="urn:microsoft.com/office/officeart/2008/layout/SquareAccentList"/>
    <dgm:cxn modelId="{4243AA60-42D1-4B3F-B1F1-AD2C91196ACC}" type="presOf" srcId="{C4B4CA64-2399-41B8-939E-0EBFC468B6BF}" destId="{B5C76249-5CEF-48F6-81C4-A532D361FE8C}" srcOrd="0" destOrd="0" presId="urn:microsoft.com/office/officeart/2008/layout/SquareAccentList"/>
    <dgm:cxn modelId="{891A9C7B-69DD-4456-8C2D-1C72FFBB5A31}" srcId="{3404039C-6DDE-4B6B-8765-68D015DA90DC}" destId="{D930288A-D6AB-4D0D-B13C-A5BC391BD6BE}" srcOrd="2" destOrd="0" parTransId="{EC546FA6-00D6-4BA1-95CD-50F3816F2858}" sibTransId="{12078F74-83FC-4BAF-B980-6D489F5360AE}"/>
    <dgm:cxn modelId="{46F627C5-8FFB-4EF0-89A3-E6B0185C0D6A}" type="presOf" srcId="{BA3C75FE-076C-4598-9569-585AEF861F31}" destId="{A5C45919-1C36-475F-B72B-6AC271CF6214}" srcOrd="0" destOrd="0" presId="urn:microsoft.com/office/officeart/2008/layout/SquareAccentList"/>
    <dgm:cxn modelId="{FE546830-6187-4971-9BEA-EA311E3CA135}" type="presOf" srcId="{046428CA-2C6B-48FE-A335-931E92088159}" destId="{36E5F215-52CE-4F6F-B58F-02B78E8236EB}" srcOrd="0" destOrd="0" presId="urn:microsoft.com/office/officeart/2008/layout/SquareAccentList"/>
    <dgm:cxn modelId="{09FCAF4C-9772-4C8D-82CE-6D4D7DC7466D}" srcId="{3404039C-6DDE-4B6B-8765-68D015DA90DC}" destId="{109CA787-6C65-4346-BE55-D43DC40855EB}" srcOrd="0" destOrd="0" parTransId="{11ED8DAD-BAAF-4F12-B06A-57227D9C657F}" sibTransId="{BD11D8B4-67A6-4381-80EB-5C8B0B95917D}"/>
    <dgm:cxn modelId="{8AC335F1-2474-4BFB-A70A-9FBC1274425F}" type="presOf" srcId="{109CA787-6C65-4346-BE55-D43DC40855EB}" destId="{068F88D0-9780-4D26-9D24-AD22BDC50F52}" srcOrd="0" destOrd="0" presId="urn:microsoft.com/office/officeart/2008/layout/SquareAccentList"/>
    <dgm:cxn modelId="{E8191DB0-E289-46A3-BF34-B96EF8B9F2A1}" srcId="{D2D12D7C-8386-44B0-B976-72A6FC5C1B23}" destId="{DFCC427F-6FD2-4838-9654-16677FF0C378}" srcOrd="6" destOrd="0" parTransId="{C716D93B-FA50-4BA1-94F3-1146C399A6A1}" sibTransId="{AE503015-4D94-4E76-84A4-AB4D8263173B}"/>
    <dgm:cxn modelId="{1056A966-2606-42A5-A96E-372EB63A12D7}" type="presOf" srcId="{DFCC427F-6FD2-4838-9654-16677FF0C378}" destId="{0A6DF781-A72F-4996-A072-79DA9AC44DDB}" srcOrd="0" destOrd="0" presId="urn:microsoft.com/office/officeart/2008/layout/SquareAccentList"/>
    <dgm:cxn modelId="{D9295A1A-59B1-40F3-B5C7-6DFB08311855}" srcId="{3404039C-6DDE-4B6B-8765-68D015DA90DC}" destId="{72CCDEA7-5A62-4BBF-8DD4-A78319904789}" srcOrd="3" destOrd="0" parTransId="{978ABA9C-23DB-430F-9DAB-EF7B65C28363}" sibTransId="{46E8E895-1D94-4E99-9B31-5ED401168BA6}"/>
    <dgm:cxn modelId="{FEA78F01-A96A-421E-AA34-12394FE4808E}" srcId="{D2D12D7C-8386-44B0-B976-72A6FC5C1B23}" destId="{BA3C75FE-076C-4598-9569-585AEF861F31}" srcOrd="0" destOrd="0" parTransId="{B51EA1BE-965C-4A60-BD23-9DDD32D734E9}" sibTransId="{FBE5639E-A0CD-4D4F-A462-49490F7866E1}"/>
    <dgm:cxn modelId="{1EE10074-9C14-4B63-B492-A3368C0EA3CA}" type="presOf" srcId="{D2D12D7C-8386-44B0-B976-72A6FC5C1B23}" destId="{CBF75935-F0A3-4681-ADFB-DDEFA34537FE}" srcOrd="0" destOrd="0" presId="urn:microsoft.com/office/officeart/2008/layout/SquareAccentList"/>
    <dgm:cxn modelId="{B0109F85-5A71-41FB-8E61-73FC119B2274}" srcId="{6F8FEE40-1E87-461C-8210-B1E19B9C1EBC}" destId="{3404039C-6DDE-4B6B-8765-68D015DA90DC}" srcOrd="0" destOrd="0" parTransId="{A344CD9D-BB0C-4CA4-B7F9-1C469B6610C6}" sibTransId="{9FF4DCFC-1842-4E4E-8AA7-9B6A18216A5B}"/>
    <dgm:cxn modelId="{94C94FF3-A16E-445A-AE18-E2F95E26EB26}" srcId="{D2D12D7C-8386-44B0-B976-72A6FC5C1B23}" destId="{AE5DD9D5-023C-4AB9-967B-84E4B88AA9DC}" srcOrd="2" destOrd="0" parTransId="{23BC2F42-7D2C-499A-AF49-2555B74FD319}" sibTransId="{66CE4FFA-C66B-447B-B973-11AD1858E43D}"/>
    <dgm:cxn modelId="{8BDD0A8F-F85E-49B6-B589-23A1649E6727}" type="presOf" srcId="{D930288A-D6AB-4D0D-B13C-A5BC391BD6BE}" destId="{A33C75C3-C111-48E2-B3E2-55B92D6936CF}" srcOrd="0" destOrd="0" presId="urn:microsoft.com/office/officeart/2008/layout/SquareAccentList"/>
    <dgm:cxn modelId="{2C271610-7DE0-40A1-9C89-74FD48CC041E}" type="presOf" srcId="{AE5DD9D5-023C-4AB9-967B-84E4B88AA9DC}" destId="{D19ED349-628E-4998-B37B-109A72A13ED7}" srcOrd="0" destOrd="0" presId="urn:microsoft.com/office/officeart/2008/layout/SquareAccentList"/>
    <dgm:cxn modelId="{CBC9A561-8A04-4B0C-8ECC-0C271F21AD99}" srcId="{D2D12D7C-8386-44B0-B976-72A6FC5C1B23}" destId="{046428CA-2C6B-48FE-A335-931E92088159}" srcOrd="5" destOrd="0" parTransId="{D9B020DB-8020-4424-906C-57B3881FDAAF}" sibTransId="{FC3CBD0A-7B31-4DFE-A53A-8FF4931F59A3}"/>
    <dgm:cxn modelId="{24082BF4-2BEC-4072-9621-29394F100C61}" type="presOf" srcId="{3404039C-6DDE-4B6B-8765-68D015DA90DC}" destId="{9F7E3B53-3BB1-46F2-A7BD-74E970C79F66}" srcOrd="0" destOrd="0" presId="urn:microsoft.com/office/officeart/2008/layout/SquareAccentList"/>
    <dgm:cxn modelId="{4573BAAD-BB98-4830-9BA0-4CFE3D97B6FE}" srcId="{6F8FEE40-1E87-461C-8210-B1E19B9C1EBC}" destId="{D2D12D7C-8386-44B0-B976-72A6FC5C1B23}" srcOrd="1" destOrd="0" parTransId="{50FC53A7-6F9A-42FC-BB3D-B8E8C6741FFF}" sibTransId="{889C0488-00F9-49CC-A52B-07138F2E8440}"/>
    <dgm:cxn modelId="{2FD9A7A8-CFBA-431A-BDD7-FAC124F511CB}" srcId="{D2D12D7C-8386-44B0-B976-72A6FC5C1B23}" destId="{C4B4CA64-2399-41B8-939E-0EBFC468B6BF}" srcOrd="4" destOrd="0" parTransId="{A2438978-402D-459A-8E0A-2F420B669780}" sibTransId="{B061701F-8D3A-406C-BA53-6FDB830D7305}"/>
    <dgm:cxn modelId="{7C7030B8-7BF4-4E44-8E09-3F9E7E80B367}" type="presOf" srcId="{9FB48EAD-83DC-46EC-B274-D2B756BDFB55}" destId="{D4AE0C8C-1F47-4626-8987-7CE5B7C808A4}" srcOrd="0" destOrd="0" presId="urn:microsoft.com/office/officeart/2008/layout/SquareAccentList"/>
    <dgm:cxn modelId="{1D8AE1D5-6968-4F44-9019-4A29E69A94E7}" type="presParOf" srcId="{EDE37E9A-AD7B-463C-B6DB-2D42AA009BF5}" destId="{3E6453B0-1FF8-4867-B747-4107D4E09C30}" srcOrd="0" destOrd="0" presId="urn:microsoft.com/office/officeart/2008/layout/SquareAccentList"/>
    <dgm:cxn modelId="{0F7C1B2F-EE7C-4AD4-A323-CB618859D311}" type="presParOf" srcId="{3E6453B0-1FF8-4867-B747-4107D4E09C30}" destId="{6DCEB1B8-06A5-4FA4-B922-46AC10CFD230}" srcOrd="0" destOrd="0" presId="urn:microsoft.com/office/officeart/2008/layout/SquareAccentList"/>
    <dgm:cxn modelId="{B10BBB20-4B60-4873-8321-26531CC605C7}" type="presParOf" srcId="{6DCEB1B8-06A5-4FA4-B922-46AC10CFD230}" destId="{FA816373-E89A-4855-9B98-3681654433E1}" srcOrd="0" destOrd="0" presId="urn:microsoft.com/office/officeart/2008/layout/SquareAccentList"/>
    <dgm:cxn modelId="{1A639987-0C6D-4889-B22C-1CBFDE9931E1}" type="presParOf" srcId="{6DCEB1B8-06A5-4FA4-B922-46AC10CFD230}" destId="{EC5C0038-642B-4E8A-BD03-945A1CBBB636}" srcOrd="1" destOrd="0" presId="urn:microsoft.com/office/officeart/2008/layout/SquareAccentList"/>
    <dgm:cxn modelId="{DA6B886E-3F50-4FBE-903F-324FF1E35885}" type="presParOf" srcId="{6DCEB1B8-06A5-4FA4-B922-46AC10CFD230}" destId="{9F7E3B53-3BB1-46F2-A7BD-74E970C79F66}" srcOrd="2" destOrd="0" presId="urn:microsoft.com/office/officeart/2008/layout/SquareAccentList"/>
    <dgm:cxn modelId="{CB7F051D-B4C3-4D9D-9560-CF667676028C}" type="presParOf" srcId="{3E6453B0-1FF8-4867-B747-4107D4E09C30}" destId="{0D6A0E41-EDE0-4559-83D5-F35F8F36E362}" srcOrd="1" destOrd="0" presId="urn:microsoft.com/office/officeart/2008/layout/SquareAccentList"/>
    <dgm:cxn modelId="{37E24D81-886E-4E75-82E7-7A0E6EEC7F59}" type="presParOf" srcId="{0D6A0E41-EDE0-4559-83D5-F35F8F36E362}" destId="{2AF99BD1-E821-498C-89DF-A94F3B4C2529}" srcOrd="0" destOrd="0" presId="urn:microsoft.com/office/officeart/2008/layout/SquareAccentList"/>
    <dgm:cxn modelId="{66A9B003-2C7B-4BD1-9458-94C567DF4F65}" type="presParOf" srcId="{2AF99BD1-E821-498C-89DF-A94F3B4C2529}" destId="{7DA2D6C8-6A63-4EDB-952C-089EA5B241D2}" srcOrd="0" destOrd="0" presId="urn:microsoft.com/office/officeart/2008/layout/SquareAccentList"/>
    <dgm:cxn modelId="{A35679AD-B842-41F8-A380-A82D068B5772}" type="presParOf" srcId="{2AF99BD1-E821-498C-89DF-A94F3B4C2529}" destId="{068F88D0-9780-4D26-9D24-AD22BDC50F52}" srcOrd="1" destOrd="0" presId="urn:microsoft.com/office/officeart/2008/layout/SquareAccentList"/>
    <dgm:cxn modelId="{C6C813E0-113E-42F6-AF38-60B588D8D8EE}" type="presParOf" srcId="{0D6A0E41-EDE0-4559-83D5-F35F8F36E362}" destId="{3BCF2DD4-8084-461C-953B-19AE03DB23B7}" srcOrd="1" destOrd="0" presId="urn:microsoft.com/office/officeart/2008/layout/SquareAccentList"/>
    <dgm:cxn modelId="{9D34C2E3-51D0-4110-8A78-DFE6515F06BF}" type="presParOf" srcId="{3BCF2DD4-8084-461C-953B-19AE03DB23B7}" destId="{8AD27783-2F0C-4127-8E09-8E18CA560044}" srcOrd="0" destOrd="0" presId="urn:microsoft.com/office/officeart/2008/layout/SquareAccentList"/>
    <dgm:cxn modelId="{CA603004-B886-4106-BA53-B14A25091513}" type="presParOf" srcId="{3BCF2DD4-8084-461C-953B-19AE03DB23B7}" destId="{D4AE0C8C-1F47-4626-8987-7CE5B7C808A4}" srcOrd="1" destOrd="0" presId="urn:microsoft.com/office/officeart/2008/layout/SquareAccentList"/>
    <dgm:cxn modelId="{BAD83A7D-9211-444E-9077-3C72E574FD43}" type="presParOf" srcId="{0D6A0E41-EDE0-4559-83D5-F35F8F36E362}" destId="{D5361BE7-B0B7-43E0-A6C9-B64FCBFDDF50}" srcOrd="2" destOrd="0" presId="urn:microsoft.com/office/officeart/2008/layout/SquareAccentList"/>
    <dgm:cxn modelId="{7E2306CB-0C89-4412-92F4-D15FD853722D}" type="presParOf" srcId="{D5361BE7-B0B7-43E0-A6C9-B64FCBFDDF50}" destId="{2961E438-0C61-44F3-93BF-F9A7369AC13D}" srcOrd="0" destOrd="0" presId="urn:microsoft.com/office/officeart/2008/layout/SquareAccentList"/>
    <dgm:cxn modelId="{0FC83129-B9E2-4875-B58D-F51D822D7D3C}" type="presParOf" srcId="{D5361BE7-B0B7-43E0-A6C9-B64FCBFDDF50}" destId="{A33C75C3-C111-48E2-B3E2-55B92D6936CF}" srcOrd="1" destOrd="0" presId="urn:microsoft.com/office/officeart/2008/layout/SquareAccentList"/>
    <dgm:cxn modelId="{6AFBE0E5-2C55-4C2D-B751-1B4DAD4F00D3}" type="presParOf" srcId="{0D6A0E41-EDE0-4559-83D5-F35F8F36E362}" destId="{0F3D82E0-A001-42A3-9A1E-685AC11E165A}" srcOrd="3" destOrd="0" presId="urn:microsoft.com/office/officeart/2008/layout/SquareAccentList"/>
    <dgm:cxn modelId="{760DE878-53FA-4394-A1DC-93A90D407805}" type="presParOf" srcId="{0F3D82E0-A001-42A3-9A1E-685AC11E165A}" destId="{B0E6C191-6E00-4D44-B18A-BD35B375D1E2}" srcOrd="0" destOrd="0" presId="urn:microsoft.com/office/officeart/2008/layout/SquareAccentList"/>
    <dgm:cxn modelId="{8179CA19-C464-44F2-82B0-3D5F27A89A08}" type="presParOf" srcId="{0F3D82E0-A001-42A3-9A1E-685AC11E165A}" destId="{0F4619E6-5BA1-47D7-A265-CC58939EC897}" srcOrd="1" destOrd="0" presId="urn:microsoft.com/office/officeart/2008/layout/SquareAccentList"/>
    <dgm:cxn modelId="{CDAA116B-DBB8-44F5-A1A2-EEFB88EF6B64}" type="presParOf" srcId="{EDE37E9A-AD7B-463C-B6DB-2D42AA009BF5}" destId="{8EF28D2B-755C-4B0D-9F4B-6250B85A5D9A}" srcOrd="1" destOrd="0" presId="urn:microsoft.com/office/officeart/2008/layout/SquareAccentList"/>
    <dgm:cxn modelId="{A4E888EF-4470-419B-BFB8-C7E11800C3CE}" type="presParOf" srcId="{8EF28D2B-755C-4B0D-9F4B-6250B85A5D9A}" destId="{BCAAFCD1-50D9-4F71-92D0-B80F172C4E0A}" srcOrd="0" destOrd="0" presId="urn:microsoft.com/office/officeart/2008/layout/SquareAccentList"/>
    <dgm:cxn modelId="{EEE6DE2A-C28B-4DE1-AE9F-D4FC3C3E97B7}" type="presParOf" srcId="{BCAAFCD1-50D9-4F71-92D0-B80F172C4E0A}" destId="{F6B965B9-C244-4458-883A-01DB39FE2E9B}" srcOrd="0" destOrd="0" presId="urn:microsoft.com/office/officeart/2008/layout/SquareAccentList"/>
    <dgm:cxn modelId="{B3A625B7-D236-4599-A585-61FCEA45D70F}" type="presParOf" srcId="{BCAAFCD1-50D9-4F71-92D0-B80F172C4E0A}" destId="{E4758A40-440B-4402-B77F-84780EB73888}" srcOrd="1" destOrd="0" presId="urn:microsoft.com/office/officeart/2008/layout/SquareAccentList"/>
    <dgm:cxn modelId="{B9684BC6-6193-4C44-A348-7D7C2F8EB642}" type="presParOf" srcId="{BCAAFCD1-50D9-4F71-92D0-B80F172C4E0A}" destId="{CBF75935-F0A3-4681-ADFB-DDEFA34537FE}" srcOrd="2" destOrd="0" presId="urn:microsoft.com/office/officeart/2008/layout/SquareAccentList"/>
    <dgm:cxn modelId="{D145E32F-2E07-4343-8863-2FD12A9263F3}" type="presParOf" srcId="{8EF28D2B-755C-4B0D-9F4B-6250B85A5D9A}" destId="{AB0FC7DA-8239-4A44-8282-84E1CCE8E192}" srcOrd="1" destOrd="0" presId="urn:microsoft.com/office/officeart/2008/layout/SquareAccentList"/>
    <dgm:cxn modelId="{AFD2509F-4FC0-457E-B677-A35DC2D10753}" type="presParOf" srcId="{AB0FC7DA-8239-4A44-8282-84E1CCE8E192}" destId="{0D8F8CD4-7CB6-40CB-991A-74EEE26A8582}" srcOrd="0" destOrd="0" presId="urn:microsoft.com/office/officeart/2008/layout/SquareAccentList"/>
    <dgm:cxn modelId="{1B94045D-962E-48E7-9A69-343DD6062E83}" type="presParOf" srcId="{0D8F8CD4-7CB6-40CB-991A-74EEE26A8582}" destId="{7B33A97C-0F56-4380-B932-35D5F1372E98}" srcOrd="0" destOrd="0" presId="urn:microsoft.com/office/officeart/2008/layout/SquareAccentList"/>
    <dgm:cxn modelId="{DEF6D501-F1C3-43DC-9326-20B6CC781236}" type="presParOf" srcId="{0D8F8CD4-7CB6-40CB-991A-74EEE26A8582}" destId="{A5C45919-1C36-475F-B72B-6AC271CF6214}" srcOrd="1" destOrd="0" presId="urn:microsoft.com/office/officeart/2008/layout/SquareAccentList"/>
    <dgm:cxn modelId="{25D60518-2483-447B-9B6F-C1B0D57CF99C}" type="presParOf" srcId="{AB0FC7DA-8239-4A44-8282-84E1CCE8E192}" destId="{E0EAF1F6-E5AE-452F-9F0C-EF97203A566E}" srcOrd="1" destOrd="0" presId="urn:microsoft.com/office/officeart/2008/layout/SquareAccentList"/>
    <dgm:cxn modelId="{F54363B8-5FDA-4629-ADC1-41DF9725F082}" type="presParOf" srcId="{E0EAF1F6-E5AE-452F-9F0C-EF97203A566E}" destId="{EE585BED-C2C5-4D51-8FAC-7F5F8B7434C4}" srcOrd="0" destOrd="0" presId="urn:microsoft.com/office/officeart/2008/layout/SquareAccentList"/>
    <dgm:cxn modelId="{AB941693-4BA0-4343-81FE-BA20C5ED3759}" type="presParOf" srcId="{E0EAF1F6-E5AE-452F-9F0C-EF97203A566E}" destId="{73214AEA-5E9F-4318-8A97-B5D5F3748A72}" srcOrd="1" destOrd="0" presId="urn:microsoft.com/office/officeart/2008/layout/SquareAccentList"/>
    <dgm:cxn modelId="{805AFC45-0386-4C0C-A4A5-476BA31D2EE0}" type="presParOf" srcId="{AB0FC7DA-8239-4A44-8282-84E1CCE8E192}" destId="{AD983D0C-0BF1-444E-B419-DD2A3C630E63}" srcOrd="2" destOrd="0" presId="urn:microsoft.com/office/officeart/2008/layout/SquareAccentList"/>
    <dgm:cxn modelId="{EDE1847D-3F21-4301-8178-5848E31C107F}" type="presParOf" srcId="{AD983D0C-0BF1-444E-B419-DD2A3C630E63}" destId="{242A6F6A-9E1A-480F-AB6F-1FDBD4103256}" srcOrd="0" destOrd="0" presId="urn:microsoft.com/office/officeart/2008/layout/SquareAccentList"/>
    <dgm:cxn modelId="{9AC1169D-A447-49A0-BFBD-AD4D2E2E05EF}" type="presParOf" srcId="{AD983D0C-0BF1-444E-B419-DD2A3C630E63}" destId="{D19ED349-628E-4998-B37B-109A72A13ED7}" srcOrd="1" destOrd="0" presId="urn:microsoft.com/office/officeart/2008/layout/SquareAccentList"/>
    <dgm:cxn modelId="{404E1986-2995-4480-8682-40B833940AF9}" type="presParOf" srcId="{AB0FC7DA-8239-4A44-8282-84E1CCE8E192}" destId="{793657C5-B409-4FA1-BD4A-C5B27C632853}" srcOrd="3" destOrd="0" presId="urn:microsoft.com/office/officeart/2008/layout/SquareAccentList"/>
    <dgm:cxn modelId="{2AA361EB-42C2-4B50-84A4-9AF5C960A0E4}" type="presParOf" srcId="{793657C5-B409-4FA1-BD4A-C5B27C632853}" destId="{C85B3762-A439-49E2-B3B9-F23933FFCFCD}" srcOrd="0" destOrd="0" presId="urn:microsoft.com/office/officeart/2008/layout/SquareAccentList"/>
    <dgm:cxn modelId="{2BE014BB-17C9-4DC6-9DA0-53025F798366}" type="presParOf" srcId="{793657C5-B409-4FA1-BD4A-C5B27C632853}" destId="{B8041D10-9804-4F88-BB02-3C43B1D998F8}" srcOrd="1" destOrd="0" presId="urn:microsoft.com/office/officeart/2008/layout/SquareAccentList"/>
    <dgm:cxn modelId="{6BAAA3C5-B4FF-4C2C-8068-852E638C38C2}" type="presParOf" srcId="{AB0FC7DA-8239-4A44-8282-84E1CCE8E192}" destId="{C45DEDFA-BBE3-4959-A9D8-308E67058FA5}" srcOrd="4" destOrd="0" presId="urn:microsoft.com/office/officeart/2008/layout/SquareAccentList"/>
    <dgm:cxn modelId="{FE0F56A2-A175-4A8B-A00C-EDFD473661E4}" type="presParOf" srcId="{C45DEDFA-BBE3-4959-A9D8-308E67058FA5}" destId="{6C20E05B-CA3C-473A-B0E3-849F674C78D2}" srcOrd="0" destOrd="0" presId="urn:microsoft.com/office/officeart/2008/layout/SquareAccentList"/>
    <dgm:cxn modelId="{03F90BFF-8515-4E95-80F6-AB7FF74415A3}" type="presParOf" srcId="{C45DEDFA-BBE3-4959-A9D8-308E67058FA5}" destId="{B5C76249-5CEF-48F6-81C4-A532D361FE8C}" srcOrd="1" destOrd="0" presId="urn:microsoft.com/office/officeart/2008/layout/SquareAccentList"/>
    <dgm:cxn modelId="{A4E663BD-1525-4B19-BAD1-B5DB87FF7A6C}" type="presParOf" srcId="{AB0FC7DA-8239-4A44-8282-84E1CCE8E192}" destId="{5F3EBE1A-3333-4059-B95A-73FC6EC869F9}" srcOrd="5" destOrd="0" presId="urn:microsoft.com/office/officeart/2008/layout/SquareAccentList"/>
    <dgm:cxn modelId="{8C66B18A-79F7-480B-ABDA-EEF0E0E2829D}" type="presParOf" srcId="{5F3EBE1A-3333-4059-B95A-73FC6EC869F9}" destId="{2BEAF039-0C50-4791-B58B-3011A102F0FB}" srcOrd="0" destOrd="0" presId="urn:microsoft.com/office/officeart/2008/layout/SquareAccentList"/>
    <dgm:cxn modelId="{9C610ABD-B905-45E4-B8C9-82FB4664DC9B}" type="presParOf" srcId="{5F3EBE1A-3333-4059-B95A-73FC6EC869F9}" destId="{36E5F215-52CE-4F6F-B58F-02B78E8236EB}" srcOrd="1" destOrd="0" presId="urn:microsoft.com/office/officeart/2008/layout/SquareAccentList"/>
    <dgm:cxn modelId="{841681EC-B3B0-40D3-A750-7DE83CBDDB1F}" type="presParOf" srcId="{AB0FC7DA-8239-4A44-8282-84E1CCE8E192}" destId="{00889AC3-1F75-4517-BF45-1A470BC2583A}" srcOrd="6" destOrd="0" presId="urn:microsoft.com/office/officeart/2008/layout/SquareAccentList"/>
    <dgm:cxn modelId="{4982227F-ED3E-4F58-8CBE-3F4AE32C48FC}" type="presParOf" srcId="{00889AC3-1F75-4517-BF45-1A470BC2583A}" destId="{AC482313-1D57-4448-9573-BDD71E682335}" srcOrd="0" destOrd="0" presId="urn:microsoft.com/office/officeart/2008/layout/SquareAccentList"/>
    <dgm:cxn modelId="{63E7AA65-DA5D-4882-A46E-C62DD1A9C480}" type="presParOf" srcId="{00889AC3-1F75-4517-BF45-1A470BC2583A}" destId="{0A6DF781-A72F-4996-A072-79DA9AC44DDB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DFB7B-0145-4951-AE4A-E64AB72137C5}">
      <dsp:nvSpPr>
        <dsp:cNvPr id="0" name=""/>
        <dsp:cNvSpPr/>
      </dsp:nvSpPr>
      <dsp:spPr>
        <a:xfrm>
          <a:off x="0" y="375959"/>
          <a:ext cx="741164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8939C-A8C4-42CE-AAE3-EEA5B8982869}">
      <dsp:nvSpPr>
        <dsp:cNvPr id="0" name=""/>
        <dsp:cNvSpPr/>
      </dsp:nvSpPr>
      <dsp:spPr>
        <a:xfrm>
          <a:off x="370582" y="139799"/>
          <a:ext cx="5188152" cy="472320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100" tIns="0" rIns="1961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PENGENALAN</a:t>
          </a:r>
          <a:endParaRPr lang="en-MY" sz="16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639" y="162856"/>
        <a:ext cx="5142038" cy="426206"/>
      </dsp:txXfrm>
    </dsp:sp>
    <dsp:sp modelId="{AC527A5A-265A-4FBD-AA2E-DD23CD66BDF6}">
      <dsp:nvSpPr>
        <dsp:cNvPr id="0" name=""/>
        <dsp:cNvSpPr/>
      </dsp:nvSpPr>
      <dsp:spPr>
        <a:xfrm>
          <a:off x="0" y="1101719"/>
          <a:ext cx="741164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237109"/>
              <a:satOff val="14352"/>
              <a:lumOff val="13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74319-7571-452B-8520-3BD530B8B1DA}">
      <dsp:nvSpPr>
        <dsp:cNvPr id="0" name=""/>
        <dsp:cNvSpPr/>
      </dsp:nvSpPr>
      <dsp:spPr>
        <a:xfrm>
          <a:off x="370582" y="865559"/>
          <a:ext cx="5188152" cy="47232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100" tIns="0" rIns="1961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STRUKTUR TADBIR URUS</a:t>
          </a:r>
          <a:endParaRPr lang="en-MY" sz="16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639" y="888616"/>
        <a:ext cx="5142038" cy="426206"/>
      </dsp:txXfrm>
    </dsp:sp>
    <dsp:sp modelId="{F82A711A-5DC1-4B87-ABAE-42B856B2F0DD}">
      <dsp:nvSpPr>
        <dsp:cNvPr id="0" name=""/>
        <dsp:cNvSpPr/>
      </dsp:nvSpPr>
      <dsp:spPr>
        <a:xfrm>
          <a:off x="0" y="1827479"/>
          <a:ext cx="7411647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474219"/>
              <a:satOff val="28703"/>
              <a:lumOff val="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226" tIns="333248" rIns="57522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Kelulusan</a:t>
          </a:r>
          <a:r>
            <a:rPr lang="en-US" sz="16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Rekabentuk</a:t>
          </a:r>
          <a:r>
            <a:rPr lang="en-US" sz="16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Sistem</a:t>
          </a:r>
          <a:endParaRPr lang="en-MY" sz="16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Modul</a:t>
          </a:r>
          <a:r>
            <a:rPr lang="en-US" sz="16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Asas</a:t>
          </a:r>
          <a:r>
            <a:rPr lang="en-US" sz="16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SAGA</a:t>
          </a:r>
          <a:endParaRPr lang="en-MY" sz="16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827479"/>
        <a:ext cx="7411647" cy="907200"/>
      </dsp:txXfrm>
    </dsp:sp>
    <dsp:sp modelId="{65CC61D5-DE3D-41E7-9888-F5AF1AC90247}">
      <dsp:nvSpPr>
        <dsp:cNvPr id="0" name=""/>
        <dsp:cNvSpPr/>
      </dsp:nvSpPr>
      <dsp:spPr>
        <a:xfrm>
          <a:off x="370582" y="1591319"/>
          <a:ext cx="5188152" cy="472320"/>
        </a:xfrm>
        <a:prstGeom prst="roundRect">
          <a:avLst/>
        </a:prstGeom>
        <a:solidFill>
          <a:schemeClr val="accent4">
            <a:hueOff val="6474219"/>
            <a:satOff val="28703"/>
            <a:lumOff val="2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100" tIns="0" rIns="1961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PELAKSANAAN SAGA</a:t>
          </a:r>
          <a:endParaRPr lang="en-MY" sz="16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639" y="1614376"/>
        <a:ext cx="5142038" cy="426206"/>
      </dsp:txXfrm>
    </dsp:sp>
    <dsp:sp modelId="{86B7DB75-46BD-4D46-B55A-0EE0C66B9785}">
      <dsp:nvSpPr>
        <dsp:cNvPr id="0" name=""/>
        <dsp:cNvSpPr/>
      </dsp:nvSpPr>
      <dsp:spPr>
        <a:xfrm>
          <a:off x="0" y="3057240"/>
          <a:ext cx="7411647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711328"/>
              <a:satOff val="43055"/>
              <a:lumOff val="40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226" tIns="333248" rIns="57522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Fasa</a:t>
          </a:r>
          <a:r>
            <a:rPr lang="en-US" sz="16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Pembangunan</a:t>
          </a:r>
          <a:endParaRPr lang="en-MY" sz="16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Fasa</a:t>
          </a:r>
          <a:r>
            <a:rPr lang="en-US" sz="16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Pelaksanaan</a:t>
          </a:r>
          <a:endParaRPr lang="en-MY" sz="16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057240"/>
        <a:ext cx="7411647" cy="907200"/>
      </dsp:txXfrm>
    </dsp:sp>
    <dsp:sp modelId="{8C7D9B29-04A0-4969-88BF-9C9C46480486}">
      <dsp:nvSpPr>
        <dsp:cNvPr id="0" name=""/>
        <dsp:cNvSpPr/>
      </dsp:nvSpPr>
      <dsp:spPr>
        <a:xfrm>
          <a:off x="370582" y="2821080"/>
          <a:ext cx="5188152" cy="472320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100" tIns="0" rIns="1961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PEMANTAUAN SAGA</a:t>
          </a:r>
          <a:endParaRPr lang="en-MY" sz="16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639" y="2844137"/>
        <a:ext cx="5142038" cy="426206"/>
      </dsp:txXfrm>
    </dsp:sp>
    <dsp:sp modelId="{DDFF2BD6-2DF1-48D0-82E3-6FD0FFDFAFC1}">
      <dsp:nvSpPr>
        <dsp:cNvPr id="0" name=""/>
        <dsp:cNvSpPr/>
      </dsp:nvSpPr>
      <dsp:spPr>
        <a:xfrm>
          <a:off x="0" y="4287000"/>
          <a:ext cx="7411647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2948438"/>
              <a:satOff val="57407"/>
              <a:lumOff val="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5226" tIns="333248" rIns="57522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Kriteria</a:t>
          </a:r>
          <a:r>
            <a:rPr lang="en-US" sz="16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Fungsi</a:t>
          </a:r>
          <a:endParaRPr lang="en-MY" sz="16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Kriteria</a:t>
          </a:r>
          <a:r>
            <a:rPr lang="en-US" sz="16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Teknikal</a:t>
          </a:r>
          <a:endParaRPr lang="en-MY" sz="16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287000"/>
        <a:ext cx="7411647" cy="907200"/>
      </dsp:txXfrm>
    </dsp:sp>
    <dsp:sp modelId="{7C3C6B4E-E57B-4B5C-BF86-310BEB720BEA}">
      <dsp:nvSpPr>
        <dsp:cNvPr id="0" name=""/>
        <dsp:cNvSpPr/>
      </dsp:nvSpPr>
      <dsp:spPr>
        <a:xfrm>
          <a:off x="370582" y="4050840"/>
          <a:ext cx="5188152" cy="47232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100" tIns="0" rIns="19610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PEMATUHAN SAGA</a:t>
          </a:r>
          <a:endParaRPr lang="en-MY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639" y="4073897"/>
        <a:ext cx="5142038" cy="4262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16373-E89A-4855-9B98-3681654433E1}">
      <dsp:nvSpPr>
        <dsp:cNvPr id="0" name=""/>
        <dsp:cNvSpPr/>
      </dsp:nvSpPr>
      <dsp:spPr>
        <a:xfrm>
          <a:off x="1166" y="803996"/>
          <a:ext cx="3804215" cy="447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C0038-642B-4E8A-BD03-945A1CBBB636}">
      <dsp:nvSpPr>
        <dsp:cNvPr id="0" name=""/>
        <dsp:cNvSpPr/>
      </dsp:nvSpPr>
      <dsp:spPr>
        <a:xfrm>
          <a:off x="1166" y="972080"/>
          <a:ext cx="279471" cy="2794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E3B53-3BB1-46F2-A7BD-74E970C79F66}">
      <dsp:nvSpPr>
        <dsp:cNvPr id="0" name=""/>
        <dsp:cNvSpPr/>
      </dsp:nvSpPr>
      <dsp:spPr>
        <a:xfrm>
          <a:off x="1166" y="0"/>
          <a:ext cx="3804215" cy="803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0000"/>
              </a:solidFill>
            </a:rPr>
            <a:t>SPANM 6/2014</a:t>
          </a:r>
          <a:endParaRPr lang="en-MY" sz="2800" b="1" kern="1200" dirty="0">
            <a:solidFill>
              <a:srgbClr val="FF0000"/>
            </a:solidFill>
          </a:endParaRPr>
        </a:p>
      </dsp:txBody>
      <dsp:txXfrm>
        <a:off x="1166" y="0"/>
        <a:ext cx="3804215" cy="803996"/>
      </dsp:txXfrm>
    </dsp:sp>
    <dsp:sp modelId="{7DA2D6C8-6A63-4EDB-952C-089EA5B241D2}">
      <dsp:nvSpPr>
        <dsp:cNvPr id="0" name=""/>
        <dsp:cNvSpPr/>
      </dsp:nvSpPr>
      <dsp:spPr>
        <a:xfrm>
          <a:off x="1166" y="1623519"/>
          <a:ext cx="279464" cy="2794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F88D0-9780-4D26-9D24-AD22BDC50F52}">
      <dsp:nvSpPr>
        <dsp:cNvPr id="0" name=""/>
        <dsp:cNvSpPr/>
      </dsp:nvSpPr>
      <dsp:spPr>
        <a:xfrm>
          <a:off x="267461" y="1437535"/>
          <a:ext cx="3537920" cy="651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LAPORAN FASA PELAKSANAAN </a:t>
          </a:r>
          <a:endParaRPr lang="en-MY" sz="2000" b="0" kern="1200" dirty="0">
            <a:solidFill>
              <a:srgbClr val="000000"/>
            </a:solidFill>
          </a:endParaRPr>
        </a:p>
      </dsp:txBody>
      <dsp:txXfrm>
        <a:off x="267461" y="1437535"/>
        <a:ext cx="3537920" cy="651432"/>
      </dsp:txXfrm>
    </dsp:sp>
    <dsp:sp modelId="{F6B965B9-C244-4458-883A-01DB39FE2E9B}">
      <dsp:nvSpPr>
        <dsp:cNvPr id="0" name=""/>
        <dsp:cNvSpPr/>
      </dsp:nvSpPr>
      <dsp:spPr>
        <a:xfrm>
          <a:off x="3995592" y="803996"/>
          <a:ext cx="3804215" cy="447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58A40-440B-4402-B77F-84780EB73888}">
      <dsp:nvSpPr>
        <dsp:cNvPr id="0" name=""/>
        <dsp:cNvSpPr/>
      </dsp:nvSpPr>
      <dsp:spPr>
        <a:xfrm>
          <a:off x="3995592" y="972080"/>
          <a:ext cx="279471" cy="2794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75935-F0A3-4681-ADFB-DDEFA34537FE}">
      <dsp:nvSpPr>
        <dsp:cNvPr id="0" name=""/>
        <dsp:cNvSpPr/>
      </dsp:nvSpPr>
      <dsp:spPr>
        <a:xfrm>
          <a:off x="3995592" y="0"/>
          <a:ext cx="3804215" cy="803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0000"/>
              </a:solidFill>
            </a:rPr>
            <a:t>SPANM 2/2015</a:t>
          </a:r>
          <a:endParaRPr lang="en-MY" sz="2800" b="1" kern="1200" dirty="0">
            <a:solidFill>
              <a:srgbClr val="FF0000"/>
            </a:solidFill>
          </a:endParaRPr>
        </a:p>
      </dsp:txBody>
      <dsp:txXfrm>
        <a:off x="3995592" y="0"/>
        <a:ext cx="3804215" cy="803996"/>
      </dsp:txXfrm>
    </dsp:sp>
    <dsp:sp modelId="{7B33A97C-0F56-4380-B932-35D5F1372E98}">
      <dsp:nvSpPr>
        <dsp:cNvPr id="0" name=""/>
        <dsp:cNvSpPr/>
      </dsp:nvSpPr>
      <dsp:spPr>
        <a:xfrm>
          <a:off x="3995592" y="1623519"/>
          <a:ext cx="279464" cy="2794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45919-1C36-475F-B72B-6AC271CF6214}">
      <dsp:nvSpPr>
        <dsp:cNvPr id="0" name=""/>
        <dsp:cNvSpPr/>
      </dsp:nvSpPr>
      <dsp:spPr>
        <a:xfrm>
          <a:off x="4261888" y="1437535"/>
          <a:ext cx="3537920" cy="651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LAPORAN FASA PEMBANGUNAN</a:t>
          </a:r>
          <a:endParaRPr lang="en-MY" sz="2000" b="0" kern="1200" dirty="0">
            <a:solidFill>
              <a:srgbClr val="000000"/>
            </a:solidFill>
          </a:endParaRPr>
        </a:p>
      </dsp:txBody>
      <dsp:txXfrm>
        <a:off x="4261888" y="1437535"/>
        <a:ext cx="3537920" cy="651432"/>
      </dsp:txXfrm>
    </dsp:sp>
    <dsp:sp modelId="{EE585BED-C2C5-4D51-8FAC-7F5F8B7434C4}">
      <dsp:nvSpPr>
        <dsp:cNvPr id="0" name=""/>
        <dsp:cNvSpPr/>
      </dsp:nvSpPr>
      <dsp:spPr>
        <a:xfrm>
          <a:off x="3995592" y="2274952"/>
          <a:ext cx="279464" cy="2794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14AEA-5E9F-4318-8A97-B5D5F3748A72}">
      <dsp:nvSpPr>
        <dsp:cNvPr id="0" name=""/>
        <dsp:cNvSpPr/>
      </dsp:nvSpPr>
      <dsp:spPr>
        <a:xfrm>
          <a:off x="4261888" y="2088968"/>
          <a:ext cx="3537920" cy="651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LAPORAN FASA PELAKSANAAN</a:t>
          </a:r>
          <a:endParaRPr lang="en-MY" sz="2000" b="0" kern="1200" dirty="0">
            <a:solidFill>
              <a:srgbClr val="000000"/>
            </a:solidFill>
          </a:endParaRPr>
        </a:p>
      </dsp:txBody>
      <dsp:txXfrm>
        <a:off x="4261888" y="2088968"/>
        <a:ext cx="3537920" cy="6514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16373-E89A-4855-9B98-3681654433E1}">
      <dsp:nvSpPr>
        <dsp:cNvPr id="0" name=""/>
        <dsp:cNvSpPr/>
      </dsp:nvSpPr>
      <dsp:spPr>
        <a:xfrm>
          <a:off x="3747590" y="617764"/>
          <a:ext cx="2923033" cy="343886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C0038-642B-4E8A-BD03-945A1CBBB636}">
      <dsp:nvSpPr>
        <dsp:cNvPr id="0" name=""/>
        <dsp:cNvSpPr/>
      </dsp:nvSpPr>
      <dsp:spPr>
        <a:xfrm>
          <a:off x="3747590" y="746914"/>
          <a:ext cx="214736" cy="2147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E3B53-3BB1-46F2-A7BD-74E970C79F66}">
      <dsp:nvSpPr>
        <dsp:cNvPr id="0" name=""/>
        <dsp:cNvSpPr/>
      </dsp:nvSpPr>
      <dsp:spPr>
        <a:xfrm>
          <a:off x="3747590" y="0"/>
          <a:ext cx="2923033" cy="617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SPANM 6/2014</a:t>
          </a:r>
          <a:endParaRPr lang="en-MY" sz="32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47590" y="0"/>
        <a:ext cx="2923033" cy="617764"/>
      </dsp:txXfrm>
    </dsp:sp>
    <dsp:sp modelId="{7DA2D6C8-6A63-4EDB-952C-089EA5B241D2}">
      <dsp:nvSpPr>
        <dsp:cNvPr id="0" name=""/>
        <dsp:cNvSpPr/>
      </dsp:nvSpPr>
      <dsp:spPr>
        <a:xfrm>
          <a:off x="3747590" y="1247458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F88D0-9780-4D26-9D24-AD22BDC50F52}">
      <dsp:nvSpPr>
        <dsp:cNvPr id="0" name=""/>
        <dsp:cNvSpPr/>
      </dsp:nvSpPr>
      <dsp:spPr>
        <a:xfrm>
          <a:off x="3952203" y="1104554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Pentadbiran</a:t>
          </a:r>
          <a:r>
            <a:rPr lang="en-US" sz="18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Profil</a:t>
          </a:r>
          <a:r>
            <a:rPr lang="en-US" sz="18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Pengguna</a:t>
          </a:r>
          <a:endParaRPr lang="en-MY" sz="18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2203" y="1104554"/>
        <a:ext cx="2718421" cy="500539"/>
      </dsp:txXfrm>
    </dsp:sp>
    <dsp:sp modelId="{8AD27783-2F0C-4127-8E09-8E18CA560044}">
      <dsp:nvSpPr>
        <dsp:cNvPr id="0" name=""/>
        <dsp:cNvSpPr/>
      </dsp:nvSpPr>
      <dsp:spPr>
        <a:xfrm>
          <a:off x="3747590" y="1747997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E0C8C-1F47-4626-8987-7CE5B7C808A4}">
      <dsp:nvSpPr>
        <dsp:cNvPr id="0" name=""/>
        <dsp:cNvSpPr/>
      </dsp:nvSpPr>
      <dsp:spPr>
        <a:xfrm>
          <a:off x="3952203" y="1605093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Pengasingan</a:t>
          </a:r>
          <a:r>
            <a:rPr lang="en-US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Tugas</a:t>
          </a:r>
          <a:endParaRPr lang="en-MY" sz="20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2203" y="1605093"/>
        <a:ext cx="2718421" cy="500539"/>
      </dsp:txXfrm>
    </dsp:sp>
    <dsp:sp modelId="{2961E438-0C61-44F3-93BF-F9A7369AC13D}">
      <dsp:nvSpPr>
        <dsp:cNvPr id="0" name=""/>
        <dsp:cNvSpPr/>
      </dsp:nvSpPr>
      <dsp:spPr>
        <a:xfrm>
          <a:off x="3747590" y="2248536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C75C3-C111-48E2-B3E2-55B92D6936CF}">
      <dsp:nvSpPr>
        <dsp:cNvPr id="0" name=""/>
        <dsp:cNvSpPr/>
      </dsp:nvSpPr>
      <dsp:spPr>
        <a:xfrm>
          <a:off x="3952203" y="2105633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Jejak</a:t>
          </a:r>
          <a:r>
            <a:rPr lang="en-US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Audit</a:t>
          </a:r>
        </a:p>
      </dsp:txBody>
      <dsp:txXfrm>
        <a:off x="3952203" y="2105633"/>
        <a:ext cx="2718421" cy="500539"/>
      </dsp:txXfrm>
    </dsp:sp>
    <dsp:sp modelId="{365D2A3F-80AD-4F96-B01A-BA5A55F84AA5}">
      <dsp:nvSpPr>
        <dsp:cNvPr id="0" name=""/>
        <dsp:cNvSpPr/>
      </dsp:nvSpPr>
      <dsp:spPr>
        <a:xfrm>
          <a:off x="3747590" y="2749076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4DEAB-A013-474F-AA39-780A6D683DCF}">
      <dsp:nvSpPr>
        <dsp:cNvPr id="0" name=""/>
        <dsp:cNvSpPr/>
      </dsp:nvSpPr>
      <dsp:spPr>
        <a:xfrm>
          <a:off x="3952203" y="2606172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Sistem</a:t>
          </a:r>
          <a:r>
            <a:rPr lang="en-US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Log Server</a:t>
          </a:r>
        </a:p>
      </dsp:txBody>
      <dsp:txXfrm>
        <a:off x="3952203" y="2606172"/>
        <a:ext cx="2718421" cy="500539"/>
      </dsp:txXfrm>
    </dsp:sp>
    <dsp:sp modelId="{B0E6C191-6E00-4D44-B18A-BD35B375D1E2}">
      <dsp:nvSpPr>
        <dsp:cNvPr id="0" name=""/>
        <dsp:cNvSpPr/>
      </dsp:nvSpPr>
      <dsp:spPr>
        <a:xfrm>
          <a:off x="3747590" y="3249615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619E6-5BA1-47D7-A265-CC58939EC897}">
      <dsp:nvSpPr>
        <dsp:cNvPr id="0" name=""/>
        <dsp:cNvSpPr/>
      </dsp:nvSpPr>
      <dsp:spPr>
        <a:xfrm>
          <a:off x="3952203" y="3106711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Pindahan</a:t>
          </a:r>
          <a:r>
            <a:rPr lang="en-US" sz="18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Data </a:t>
          </a: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Secara</a:t>
          </a:r>
          <a:r>
            <a:rPr lang="en-US" sz="18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Elektronik</a:t>
          </a:r>
          <a:endParaRPr lang="en-US" sz="1800" b="1" kern="1200" dirty="0" smtClean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52203" y="3106711"/>
        <a:ext cx="2718421" cy="500539"/>
      </dsp:txXfrm>
    </dsp:sp>
    <dsp:sp modelId="{12B3F59C-BDC5-48DC-B71E-D9A4EE2597BB}">
      <dsp:nvSpPr>
        <dsp:cNvPr id="0" name=""/>
        <dsp:cNvSpPr/>
      </dsp:nvSpPr>
      <dsp:spPr>
        <a:xfrm>
          <a:off x="3747590" y="3750154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578B1-3688-4E84-9688-D8A3F8E6C355}">
      <dsp:nvSpPr>
        <dsp:cNvPr id="0" name=""/>
        <dsp:cNvSpPr/>
      </dsp:nvSpPr>
      <dsp:spPr>
        <a:xfrm>
          <a:off x="3952203" y="3607250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Penyulitan</a:t>
          </a:r>
          <a:r>
            <a:rPr lang="en-US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Data</a:t>
          </a:r>
        </a:p>
      </dsp:txBody>
      <dsp:txXfrm>
        <a:off x="3952203" y="3607250"/>
        <a:ext cx="2718421" cy="500539"/>
      </dsp:txXfrm>
    </dsp:sp>
    <dsp:sp modelId="{8022104B-7BD9-468C-BA4F-C73A56D4240C}">
      <dsp:nvSpPr>
        <dsp:cNvPr id="0" name=""/>
        <dsp:cNvSpPr/>
      </dsp:nvSpPr>
      <dsp:spPr>
        <a:xfrm>
          <a:off x="3747590" y="4250693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989D1-577E-422A-8299-178908A3E4D8}">
      <dsp:nvSpPr>
        <dsp:cNvPr id="0" name=""/>
        <dsp:cNvSpPr/>
      </dsp:nvSpPr>
      <dsp:spPr>
        <a:xfrm>
          <a:off x="3952203" y="4107789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Auto Log Off</a:t>
          </a:r>
        </a:p>
      </dsp:txBody>
      <dsp:txXfrm>
        <a:off x="3952203" y="4107789"/>
        <a:ext cx="2718421" cy="500539"/>
      </dsp:txXfrm>
    </dsp:sp>
    <dsp:sp modelId="{BECD4886-F376-4FF4-8963-6BCA6FB17A98}">
      <dsp:nvSpPr>
        <dsp:cNvPr id="0" name=""/>
        <dsp:cNvSpPr/>
      </dsp:nvSpPr>
      <dsp:spPr>
        <a:xfrm>
          <a:off x="3747590" y="4751232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445D8-1856-4282-B736-989E100386ED}">
      <dsp:nvSpPr>
        <dsp:cNvPr id="0" name=""/>
        <dsp:cNvSpPr/>
      </dsp:nvSpPr>
      <dsp:spPr>
        <a:xfrm>
          <a:off x="3952203" y="4608329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Backup &amp; Restore</a:t>
          </a:r>
        </a:p>
      </dsp:txBody>
      <dsp:txXfrm>
        <a:off x="3952203" y="4608329"/>
        <a:ext cx="2718421" cy="500539"/>
      </dsp:txXfrm>
    </dsp:sp>
    <dsp:sp modelId="{E3F36FCA-54AE-4D54-9956-C6889E590097}">
      <dsp:nvSpPr>
        <dsp:cNvPr id="0" name=""/>
        <dsp:cNvSpPr/>
      </dsp:nvSpPr>
      <dsp:spPr>
        <a:xfrm>
          <a:off x="3747590" y="5251772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889246-8972-4E0C-9D47-731A62EC26CF}">
      <dsp:nvSpPr>
        <dsp:cNvPr id="0" name=""/>
        <dsp:cNvSpPr/>
      </dsp:nvSpPr>
      <dsp:spPr>
        <a:xfrm>
          <a:off x="3952203" y="5108868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DRP</a:t>
          </a:r>
        </a:p>
      </dsp:txBody>
      <dsp:txXfrm>
        <a:off x="3952203" y="5108868"/>
        <a:ext cx="2718421" cy="500539"/>
      </dsp:txXfrm>
    </dsp:sp>
    <dsp:sp modelId="{F6B965B9-C244-4458-883A-01DB39FE2E9B}">
      <dsp:nvSpPr>
        <dsp:cNvPr id="0" name=""/>
        <dsp:cNvSpPr/>
      </dsp:nvSpPr>
      <dsp:spPr>
        <a:xfrm>
          <a:off x="6816775" y="617764"/>
          <a:ext cx="2923033" cy="343886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58A40-440B-4402-B77F-84780EB73888}">
      <dsp:nvSpPr>
        <dsp:cNvPr id="0" name=""/>
        <dsp:cNvSpPr/>
      </dsp:nvSpPr>
      <dsp:spPr>
        <a:xfrm>
          <a:off x="6816775" y="746914"/>
          <a:ext cx="214736" cy="2147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75935-F0A3-4681-ADFB-DDEFA34537FE}">
      <dsp:nvSpPr>
        <dsp:cNvPr id="0" name=""/>
        <dsp:cNvSpPr/>
      </dsp:nvSpPr>
      <dsp:spPr>
        <a:xfrm>
          <a:off x="6816775" y="0"/>
          <a:ext cx="2923033" cy="617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SPANM 2/2015</a:t>
          </a:r>
          <a:endParaRPr lang="en-MY" sz="32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16775" y="0"/>
        <a:ext cx="2923033" cy="617764"/>
      </dsp:txXfrm>
    </dsp:sp>
    <dsp:sp modelId="{7B33A97C-0F56-4380-B932-35D5F1372E98}">
      <dsp:nvSpPr>
        <dsp:cNvPr id="0" name=""/>
        <dsp:cNvSpPr/>
      </dsp:nvSpPr>
      <dsp:spPr>
        <a:xfrm>
          <a:off x="6816775" y="1247458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45919-1C36-475F-B72B-6AC271CF6214}">
      <dsp:nvSpPr>
        <dsp:cNvPr id="0" name=""/>
        <dsp:cNvSpPr/>
      </dsp:nvSpPr>
      <dsp:spPr>
        <a:xfrm>
          <a:off x="7021388" y="1104554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Pentadbiran</a:t>
          </a:r>
          <a:r>
            <a:rPr lang="en-US" sz="18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Profil</a:t>
          </a:r>
          <a:r>
            <a:rPr lang="en-US" sz="18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Pengguna</a:t>
          </a:r>
          <a:endParaRPr lang="en-MY" sz="1800" b="1" kern="120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1388" y="1104554"/>
        <a:ext cx="2718421" cy="500539"/>
      </dsp:txXfrm>
    </dsp:sp>
    <dsp:sp modelId="{279285E3-5761-4C9D-BC35-407A3758C18F}">
      <dsp:nvSpPr>
        <dsp:cNvPr id="0" name=""/>
        <dsp:cNvSpPr/>
      </dsp:nvSpPr>
      <dsp:spPr>
        <a:xfrm>
          <a:off x="6816775" y="1747997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3897B-36E6-4780-9693-073895026902}">
      <dsp:nvSpPr>
        <dsp:cNvPr id="0" name=""/>
        <dsp:cNvSpPr/>
      </dsp:nvSpPr>
      <dsp:spPr>
        <a:xfrm>
          <a:off x="7021388" y="1605093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Jejak</a:t>
          </a:r>
          <a:r>
            <a:rPr lang="en-US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Audit</a:t>
          </a:r>
        </a:p>
      </dsp:txBody>
      <dsp:txXfrm>
        <a:off x="7021388" y="1605093"/>
        <a:ext cx="2718421" cy="500539"/>
      </dsp:txXfrm>
    </dsp:sp>
    <dsp:sp modelId="{D6AEC9CB-BE80-4D02-9B2C-09BAE930565C}">
      <dsp:nvSpPr>
        <dsp:cNvPr id="0" name=""/>
        <dsp:cNvSpPr/>
      </dsp:nvSpPr>
      <dsp:spPr>
        <a:xfrm>
          <a:off x="6816775" y="2248536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19F1D-761F-4F0B-9281-AE258DC5BC37}">
      <dsp:nvSpPr>
        <dsp:cNvPr id="0" name=""/>
        <dsp:cNvSpPr/>
      </dsp:nvSpPr>
      <dsp:spPr>
        <a:xfrm>
          <a:off x="7021388" y="2105633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Sistem</a:t>
          </a:r>
          <a:r>
            <a:rPr lang="en-US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Log Server</a:t>
          </a:r>
        </a:p>
      </dsp:txBody>
      <dsp:txXfrm>
        <a:off x="7021388" y="2105633"/>
        <a:ext cx="2718421" cy="500539"/>
      </dsp:txXfrm>
    </dsp:sp>
    <dsp:sp modelId="{647FBF7A-CBDD-463E-9569-9B7AE6A57B3C}">
      <dsp:nvSpPr>
        <dsp:cNvPr id="0" name=""/>
        <dsp:cNvSpPr/>
      </dsp:nvSpPr>
      <dsp:spPr>
        <a:xfrm>
          <a:off x="6816775" y="2749076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D3AD3-CF84-4067-9246-3BD566CF781E}">
      <dsp:nvSpPr>
        <dsp:cNvPr id="0" name=""/>
        <dsp:cNvSpPr/>
      </dsp:nvSpPr>
      <dsp:spPr>
        <a:xfrm>
          <a:off x="7021388" y="2606172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Pindahan</a:t>
          </a:r>
          <a:r>
            <a:rPr lang="en-US" sz="18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Elektronik</a:t>
          </a:r>
          <a:r>
            <a:rPr lang="en-US" sz="18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&amp; </a:t>
          </a:r>
          <a:r>
            <a:rPr lang="en-US" sz="1800" b="1" kern="1200" dirty="0" err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Penyulitan</a:t>
          </a:r>
          <a:r>
            <a:rPr lang="en-US" sz="18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Data</a:t>
          </a:r>
        </a:p>
      </dsp:txBody>
      <dsp:txXfrm>
        <a:off x="7021388" y="2606172"/>
        <a:ext cx="2718421" cy="500539"/>
      </dsp:txXfrm>
    </dsp:sp>
    <dsp:sp modelId="{22EC1B51-CC6F-4772-843C-AE73441A99AD}">
      <dsp:nvSpPr>
        <dsp:cNvPr id="0" name=""/>
        <dsp:cNvSpPr/>
      </dsp:nvSpPr>
      <dsp:spPr>
        <a:xfrm>
          <a:off x="6816775" y="3249615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CDE8C-91B5-4DD9-A3E4-5CEBC9E1CF88}">
      <dsp:nvSpPr>
        <dsp:cNvPr id="0" name=""/>
        <dsp:cNvSpPr/>
      </dsp:nvSpPr>
      <dsp:spPr>
        <a:xfrm>
          <a:off x="7021388" y="3106711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Auto Log Off</a:t>
          </a:r>
        </a:p>
      </dsp:txBody>
      <dsp:txXfrm>
        <a:off x="7021388" y="3106711"/>
        <a:ext cx="2718421" cy="500539"/>
      </dsp:txXfrm>
    </dsp:sp>
    <dsp:sp modelId="{7D426024-C832-4D0D-8BBF-4358FCDD2666}">
      <dsp:nvSpPr>
        <dsp:cNvPr id="0" name=""/>
        <dsp:cNvSpPr/>
      </dsp:nvSpPr>
      <dsp:spPr>
        <a:xfrm>
          <a:off x="6816775" y="3750154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70418-CB40-416B-B7CA-26DEBDD9E917}">
      <dsp:nvSpPr>
        <dsp:cNvPr id="0" name=""/>
        <dsp:cNvSpPr/>
      </dsp:nvSpPr>
      <dsp:spPr>
        <a:xfrm>
          <a:off x="7021388" y="3607250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Backup &amp; Restore</a:t>
          </a:r>
        </a:p>
      </dsp:txBody>
      <dsp:txXfrm>
        <a:off x="7021388" y="3607250"/>
        <a:ext cx="2718421" cy="500539"/>
      </dsp:txXfrm>
    </dsp:sp>
    <dsp:sp modelId="{F3FA1622-DD17-4D95-88D7-95B6584F4A96}">
      <dsp:nvSpPr>
        <dsp:cNvPr id="0" name=""/>
        <dsp:cNvSpPr/>
      </dsp:nvSpPr>
      <dsp:spPr>
        <a:xfrm>
          <a:off x="6816775" y="4250693"/>
          <a:ext cx="214731" cy="2147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93867-9A8F-4969-BCD6-9A831BAE85A0}">
      <dsp:nvSpPr>
        <dsp:cNvPr id="0" name=""/>
        <dsp:cNvSpPr/>
      </dsp:nvSpPr>
      <dsp:spPr>
        <a:xfrm>
          <a:off x="7021388" y="4107789"/>
          <a:ext cx="2718421" cy="50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DRP</a:t>
          </a:r>
        </a:p>
      </dsp:txBody>
      <dsp:txXfrm>
        <a:off x="7021388" y="4107789"/>
        <a:ext cx="2718421" cy="5005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03D3B-19B3-4557-866C-6467CAEA955C}">
      <dsp:nvSpPr>
        <dsp:cNvPr id="0" name=""/>
        <dsp:cNvSpPr/>
      </dsp:nvSpPr>
      <dsp:spPr>
        <a:xfrm>
          <a:off x="2750869" y="575479"/>
          <a:ext cx="4556660" cy="4556660"/>
        </a:xfrm>
        <a:prstGeom prst="blockArc">
          <a:avLst>
            <a:gd name="adj1" fmla="val 13114286"/>
            <a:gd name="adj2" fmla="val 16200000"/>
            <a:gd name="adj3" fmla="val 390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04984B-C30B-45FB-A8DF-0476210EE4A4}">
      <dsp:nvSpPr>
        <dsp:cNvPr id="0" name=""/>
        <dsp:cNvSpPr/>
      </dsp:nvSpPr>
      <dsp:spPr>
        <a:xfrm>
          <a:off x="2750869" y="575479"/>
          <a:ext cx="4556660" cy="4556660"/>
        </a:xfrm>
        <a:prstGeom prst="blockArc">
          <a:avLst>
            <a:gd name="adj1" fmla="val 10028571"/>
            <a:gd name="adj2" fmla="val 13114286"/>
            <a:gd name="adj3" fmla="val 390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AB06D6-F3A9-4618-BCDB-4BD518B2315C}">
      <dsp:nvSpPr>
        <dsp:cNvPr id="0" name=""/>
        <dsp:cNvSpPr/>
      </dsp:nvSpPr>
      <dsp:spPr>
        <a:xfrm>
          <a:off x="2750869" y="575479"/>
          <a:ext cx="4556660" cy="4556660"/>
        </a:xfrm>
        <a:prstGeom prst="blockArc">
          <a:avLst>
            <a:gd name="adj1" fmla="val 6942857"/>
            <a:gd name="adj2" fmla="val 10028571"/>
            <a:gd name="adj3" fmla="val 390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ABAB26-9E9E-4918-849D-820B17B77C02}">
      <dsp:nvSpPr>
        <dsp:cNvPr id="0" name=""/>
        <dsp:cNvSpPr/>
      </dsp:nvSpPr>
      <dsp:spPr>
        <a:xfrm>
          <a:off x="2750869" y="575479"/>
          <a:ext cx="4556660" cy="4556660"/>
        </a:xfrm>
        <a:prstGeom prst="blockArc">
          <a:avLst>
            <a:gd name="adj1" fmla="val 3857143"/>
            <a:gd name="adj2" fmla="val 6942857"/>
            <a:gd name="adj3" fmla="val 390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CD544F-1756-41AA-9F9B-DD4496BFB700}">
      <dsp:nvSpPr>
        <dsp:cNvPr id="0" name=""/>
        <dsp:cNvSpPr/>
      </dsp:nvSpPr>
      <dsp:spPr>
        <a:xfrm>
          <a:off x="2750869" y="575479"/>
          <a:ext cx="4556660" cy="4556660"/>
        </a:xfrm>
        <a:prstGeom prst="blockArc">
          <a:avLst>
            <a:gd name="adj1" fmla="val 771429"/>
            <a:gd name="adj2" fmla="val 3857143"/>
            <a:gd name="adj3" fmla="val 390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5E8F59-80C2-4ED3-B14B-2D9826F948D1}">
      <dsp:nvSpPr>
        <dsp:cNvPr id="0" name=""/>
        <dsp:cNvSpPr/>
      </dsp:nvSpPr>
      <dsp:spPr>
        <a:xfrm>
          <a:off x="2750869" y="575479"/>
          <a:ext cx="4556660" cy="4556660"/>
        </a:xfrm>
        <a:prstGeom prst="blockArc">
          <a:avLst>
            <a:gd name="adj1" fmla="val 19285714"/>
            <a:gd name="adj2" fmla="val 771429"/>
            <a:gd name="adj3" fmla="val 390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EE4151-9E0E-41A4-A32A-2D8F248A6127}">
      <dsp:nvSpPr>
        <dsp:cNvPr id="0" name=""/>
        <dsp:cNvSpPr/>
      </dsp:nvSpPr>
      <dsp:spPr>
        <a:xfrm>
          <a:off x="2750869" y="575479"/>
          <a:ext cx="4556660" cy="4556660"/>
        </a:xfrm>
        <a:prstGeom prst="blockArc">
          <a:avLst>
            <a:gd name="adj1" fmla="val 16200000"/>
            <a:gd name="adj2" fmla="val 19285714"/>
            <a:gd name="adj3" fmla="val 390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01315A-E332-4DBB-9689-F619507EC940}">
      <dsp:nvSpPr>
        <dsp:cNvPr id="0" name=""/>
        <dsp:cNvSpPr/>
      </dsp:nvSpPr>
      <dsp:spPr>
        <a:xfrm>
          <a:off x="4146388" y="1970998"/>
          <a:ext cx="1765622" cy="1765622"/>
        </a:xfrm>
        <a:prstGeom prst="ellipse">
          <a:avLst/>
        </a:prstGeom>
        <a:gradFill rotWithShape="0">
          <a:gsLst>
            <a:gs pos="0">
              <a:srgbClr val="FF000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TADBIR URUS</a:t>
          </a:r>
          <a:endParaRPr lang="en-MY" sz="2500" kern="1200" dirty="0"/>
        </a:p>
      </dsp:txBody>
      <dsp:txXfrm>
        <a:off x="4404957" y="2229567"/>
        <a:ext cx="1248484" cy="1248484"/>
      </dsp:txXfrm>
    </dsp:sp>
    <dsp:sp modelId="{64296812-0F5E-4615-A854-929B5C990757}">
      <dsp:nvSpPr>
        <dsp:cNvPr id="0" name=""/>
        <dsp:cNvSpPr/>
      </dsp:nvSpPr>
      <dsp:spPr>
        <a:xfrm>
          <a:off x="4411232" y="2005"/>
          <a:ext cx="1235935" cy="1235935"/>
        </a:xfrm>
        <a:prstGeom prst="ellipse">
          <a:avLst/>
        </a:prstGeom>
        <a:gradFill rotWithShape="0">
          <a:gsLst>
            <a:gs pos="0">
              <a:srgbClr val="03136A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</a:rPr>
            <a:t>LPKS</a:t>
          </a:r>
          <a:endParaRPr lang="en-MY" sz="2000" b="1" kern="1200" dirty="0">
            <a:solidFill>
              <a:srgbClr val="000000"/>
            </a:solidFill>
          </a:endParaRPr>
        </a:p>
      </dsp:txBody>
      <dsp:txXfrm>
        <a:off x="4592230" y="183003"/>
        <a:ext cx="873939" cy="873939"/>
      </dsp:txXfrm>
    </dsp:sp>
    <dsp:sp modelId="{F8D13594-34DD-4542-B620-4EA87573829C}">
      <dsp:nvSpPr>
        <dsp:cNvPr id="0" name=""/>
        <dsp:cNvSpPr/>
      </dsp:nvSpPr>
      <dsp:spPr>
        <a:xfrm>
          <a:off x="6157716" y="843067"/>
          <a:ext cx="1235935" cy="1235935"/>
        </a:xfrm>
        <a:prstGeom prst="ellipse">
          <a:avLst/>
        </a:prstGeom>
        <a:gradFill rotWithShape="0">
          <a:gsLst>
            <a:gs pos="0">
              <a:srgbClr val="FFFF0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</a:rPr>
            <a:t>JKP SAGA</a:t>
          </a:r>
          <a:endParaRPr lang="en-MY" sz="2000" b="1" kern="1200" dirty="0">
            <a:solidFill>
              <a:srgbClr val="000000"/>
            </a:solidFill>
          </a:endParaRPr>
        </a:p>
      </dsp:txBody>
      <dsp:txXfrm>
        <a:off x="6338714" y="1024065"/>
        <a:ext cx="873939" cy="873939"/>
      </dsp:txXfrm>
    </dsp:sp>
    <dsp:sp modelId="{AD9FA43C-4224-4B1D-BC9E-8CF5D431AF8E}">
      <dsp:nvSpPr>
        <dsp:cNvPr id="0" name=""/>
        <dsp:cNvSpPr/>
      </dsp:nvSpPr>
      <dsp:spPr>
        <a:xfrm>
          <a:off x="6589061" y="2732917"/>
          <a:ext cx="1235935" cy="1235935"/>
        </a:xfrm>
        <a:prstGeom prst="ellipse">
          <a:avLst/>
        </a:prstGeom>
        <a:gradFill rotWithShape="0">
          <a:gsLst>
            <a:gs pos="0">
              <a:srgbClr val="CC66FF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</a:rPr>
            <a:t>JKT SAGA</a:t>
          </a:r>
          <a:endParaRPr lang="en-MY" sz="2000" b="1" kern="1200" dirty="0">
            <a:solidFill>
              <a:srgbClr val="000000"/>
            </a:solidFill>
          </a:endParaRPr>
        </a:p>
      </dsp:txBody>
      <dsp:txXfrm>
        <a:off x="6770059" y="2913915"/>
        <a:ext cx="873939" cy="873939"/>
      </dsp:txXfrm>
    </dsp:sp>
    <dsp:sp modelId="{678B55D8-18B7-4CEC-ACAF-3D03F2010C33}">
      <dsp:nvSpPr>
        <dsp:cNvPr id="0" name=""/>
        <dsp:cNvSpPr/>
      </dsp:nvSpPr>
      <dsp:spPr>
        <a:xfrm>
          <a:off x="5380457" y="4248459"/>
          <a:ext cx="1235935" cy="1235935"/>
        </a:xfrm>
        <a:prstGeom prst="ellipse">
          <a:avLst/>
        </a:prstGeom>
        <a:gradFill rotWithShape="0">
          <a:gsLst>
            <a:gs pos="0">
              <a:srgbClr val="10E639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000000"/>
              </a:solidFill>
            </a:rPr>
            <a:t>JK PEMANTAU</a:t>
          </a:r>
          <a:endParaRPr lang="en-MY" sz="1100" b="1" kern="1200" dirty="0">
            <a:solidFill>
              <a:srgbClr val="000000"/>
            </a:solidFill>
          </a:endParaRPr>
        </a:p>
      </dsp:txBody>
      <dsp:txXfrm>
        <a:off x="5561455" y="4429457"/>
        <a:ext cx="873939" cy="873939"/>
      </dsp:txXfrm>
    </dsp:sp>
    <dsp:sp modelId="{84E7FD7F-FE37-47CC-80EF-6071AF9A804B}">
      <dsp:nvSpPr>
        <dsp:cNvPr id="0" name=""/>
        <dsp:cNvSpPr/>
      </dsp:nvSpPr>
      <dsp:spPr>
        <a:xfrm>
          <a:off x="3442006" y="4248459"/>
          <a:ext cx="1235935" cy="1235935"/>
        </a:xfrm>
        <a:prstGeom prst="ellipse">
          <a:avLst/>
        </a:prstGeom>
        <a:gradFill rotWithShape="0">
          <a:gsLst>
            <a:gs pos="0">
              <a:schemeClr val="bg2">
                <a:lumMod val="40000"/>
                <a:lumOff val="6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000000"/>
              </a:solidFill>
              <a:effectLst/>
            </a:rPr>
            <a:t>JK PELAKSANA</a:t>
          </a:r>
          <a:endParaRPr lang="en-MY" sz="1100" b="1" kern="1200" dirty="0">
            <a:solidFill>
              <a:srgbClr val="000000"/>
            </a:solidFill>
            <a:effectLst/>
          </a:endParaRPr>
        </a:p>
      </dsp:txBody>
      <dsp:txXfrm>
        <a:off x="3623004" y="4429457"/>
        <a:ext cx="873939" cy="873939"/>
      </dsp:txXfrm>
    </dsp:sp>
    <dsp:sp modelId="{051537E1-F9A9-4451-B08E-C7F1B55FE6D5}">
      <dsp:nvSpPr>
        <dsp:cNvPr id="0" name=""/>
        <dsp:cNvSpPr/>
      </dsp:nvSpPr>
      <dsp:spPr>
        <a:xfrm>
          <a:off x="2233402" y="2732917"/>
          <a:ext cx="1235935" cy="1235935"/>
        </a:xfrm>
        <a:prstGeom prst="ellipse">
          <a:avLst/>
        </a:prstGeom>
        <a:gradFill rotWithShape="0">
          <a:gsLst>
            <a:gs pos="0">
              <a:srgbClr val="FFFF0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0000"/>
              </a:solidFill>
            </a:rPr>
            <a:t>PETUGAS SAGA</a:t>
          </a:r>
          <a:endParaRPr lang="en-MY" sz="1200" b="1" kern="1200" dirty="0">
            <a:solidFill>
              <a:srgbClr val="000000"/>
            </a:solidFill>
          </a:endParaRPr>
        </a:p>
      </dsp:txBody>
      <dsp:txXfrm>
        <a:off x="2414400" y="2913915"/>
        <a:ext cx="873939" cy="873939"/>
      </dsp:txXfrm>
    </dsp:sp>
    <dsp:sp modelId="{84B2ED47-7DF4-419B-A8AB-0AEC86685A28}">
      <dsp:nvSpPr>
        <dsp:cNvPr id="0" name=""/>
        <dsp:cNvSpPr/>
      </dsp:nvSpPr>
      <dsp:spPr>
        <a:xfrm>
          <a:off x="2664748" y="843067"/>
          <a:ext cx="1235935" cy="1235935"/>
        </a:xfrm>
        <a:prstGeom prst="ellipse">
          <a:avLst/>
        </a:prstGeom>
        <a:gradFill rotWithShape="0">
          <a:gsLst>
            <a:gs pos="0">
              <a:srgbClr val="FF99FF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</a:rPr>
            <a:t>JKPS</a:t>
          </a:r>
          <a:endParaRPr lang="en-MY" sz="2000" b="1" kern="1200" dirty="0">
            <a:solidFill>
              <a:srgbClr val="000000"/>
            </a:solidFill>
          </a:endParaRPr>
        </a:p>
      </dsp:txBody>
      <dsp:txXfrm>
        <a:off x="2845746" y="1024065"/>
        <a:ext cx="873939" cy="8739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4A008-4372-4600-B17B-D309E7068290}">
      <dsp:nvSpPr>
        <dsp:cNvPr id="0" name=""/>
        <dsp:cNvSpPr/>
      </dsp:nvSpPr>
      <dsp:spPr>
        <a:xfrm>
          <a:off x="1831390" y="0"/>
          <a:ext cx="7538619" cy="471163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6F4825-858E-466B-87CF-073EC5FF6235}">
      <dsp:nvSpPr>
        <dsp:cNvPr id="0" name=""/>
        <dsp:cNvSpPr/>
      </dsp:nvSpPr>
      <dsp:spPr>
        <a:xfrm>
          <a:off x="2573944" y="3503573"/>
          <a:ext cx="173388" cy="17338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35436B-4918-44CA-8716-6F7EF653625D}">
      <dsp:nvSpPr>
        <dsp:cNvPr id="0" name=""/>
        <dsp:cNvSpPr/>
      </dsp:nvSpPr>
      <dsp:spPr>
        <a:xfrm>
          <a:off x="2660638" y="3590267"/>
          <a:ext cx="987559" cy="1121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875" tIns="0" rIns="0" bIns="0" numCol="1" spcCol="1270" anchor="t" anchorCtr="0">
          <a:noAutofit/>
          <a:sp3d extrusionH="28000" prstMaterial="matte"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000000"/>
              </a:solidFill>
            </a:rPr>
            <a:t>PKPA 1/1996</a:t>
          </a:r>
          <a:endParaRPr lang="en-MY" sz="2300" b="1" kern="1200" dirty="0">
            <a:solidFill>
              <a:srgbClr val="000000"/>
            </a:solidFill>
          </a:endParaRPr>
        </a:p>
      </dsp:txBody>
      <dsp:txXfrm>
        <a:off x="2660638" y="3590267"/>
        <a:ext cx="987559" cy="1121369"/>
      </dsp:txXfrm>
    </dsp:sp>
    <dsp:sp modelId="{8A7DD6CA-63A2-4437-A4E2-76FE4F17FD24}">
      <dsp:nvSpPr>
        <dsp:cNvPr id="0" name=""/>
        <dsp:cNvSpPr/>
      </dsp:nvSpPr>
      <dsp:spPr>
        <a:xfrm>
          <a:off x="3512502" y="2601765"/>
          <a:ext cx="271390" cy="271390"/>
        </a:xfrm>
        <a:prstGeom prst="ellipse">
          <a:avLst/>
        </a:prstGeom>
        <a:solidFill>
          <a:schemeClr val="accent4">
            <a:hueOff val="3237109"/>
            <a:satOff val="14352"/>
            <a:lumOff val="1343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8244C6-4894-426A-B057-DBC80D23D2AB}">
      <dsp:nvSpPr>
        <dsp:cNvPr id="0" name=""/>
        <dsp:cNvSpPr/>
      </dsp:nvSpPr>
      <dsp:spPr>
        <a:xfrm>
          <a:off x="3648197" y="2737461"/>
          <a:ext cx="1251410" cy="1974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804" tIns="0" rIns="0" bIns="0" numCol="1" spcCol="1270" anchor="t" anchorCtr="0">
          <a:noAutofit/>
          <a:sp3d extrusionH="28000" prstMaterial="matte"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000000"/>
              </a:solidFill>
            </a:rPr>
            <a:t>PKPA 1/2007</a:t>
          </a:r>
          <a:endParaRPr lang="en-MY" sz="2300" b="1" kern="1200" dirty="0">
            <a:solidFill>
              <a:srgbClr val="000000"/>
            </a:solidFill>
          </a:endParaRPr>
        </a:p>
      </dsp:txBody>
      <dsp:txXfrm>
        <a:off x="3648197" y="2737461"/>
        <a:ext cx="1251410" cy="1974175"/>
      </dsp:txXfrm>
    </dsp:sp>
    <dsp:sp modelId="{E9E1669E-DAE6-473C-A5D5-64D621D519F6}">
      <dsp:nvSpPr>
        <dsp:cNvPr id="0" name=""/>
        <dsp:cNvSpPr/>
      </dsp:nvSpPr>
      <dsp:spPr>
        <a:xfrm>
          <a:off x="4718681" y="1882770"/>
          <a:ext cx="361853" cy="361853"/>
        </a:xfrm>
        <a:prstGeom prst="ellipse">
          <a:avLst/>
        </a:prstGeom>
        <a:solidFill>
          <a:schemeClr val="accent4">
            <a:hueOff val="6474219"/>
            <a:satOff val="28703"/>
            <a:lumOff val="2686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9FC1F1-BA29-496B-97AC-CA8265B3DA1C}">
      <dsp:nvSpPr>
        <dsp:cNvPr id="0" name=""/>
        <dsp:cNvSpPr/>
      </dsp:nvSpPr>
      <dsp:spPr>
        <a:xfrm>
          <a:off x="4899608" y="2063697"/>
          <a:ext cx="1454953" cy="2647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739" tIns="0" rIns="0" bIns="0" numCol="1" spcCol="1270" anchor="t" anchorCtr="0">
          <a:noAutofit/>
          <a:sp3d extrusionH="28000" prstMaterial="matte"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000000"/>
              </a:solidFill>
            </a:rPr>
            <a:t>PKPA 1/2011</a:t>
          </a:r>
          <a:endParaRPr lang="en-MY" sz="2300" b="1" kern="1200" dirty="0">
            <a:solidFill>
              <a:srgbClr val="000000"/>
            </a:solidFill>
          </a:endParaRPr>
        </a:p>
      </dsp:txBody>
      <dsp:txXfrm>
        <a:off x="4899608" y="2063697"/>
        <a:ext cx="1454953" cy="2647939"/>
      </dsp:txXfrm>
    </dsp:sp>
    <dsp:sp modelId="{66AA07B8-DD9E-45B2-9403-414163059A27}">
      <dsp:nvSpPr>
        <dsp:cNvPr id="0" name=""/>
        <dsp:cNvSpPr/>
      </dsp:nvSpPr>
      <dsp:spPr>
        <a:xfrm>
          <a:off x="6120864" y="1321143"/>
          <a:ext cx="467394" cy="467394"/>
        </a:xfrm>
        <a:prstGeom prst="ellipse">
          <a:avLst/>
        </a:prstGeom>
        <a:solidFill>
          <a:schemeClr val="accent4">
            <a:hueOff val="9711328"/>
            <a:satOff val="43055"/>
            <a:lumOff val="402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B81446-1052-4476-A134-70A8ED900A8E}">
      <dsp:nvSpPr>
        <dsp:cNvPr id="0" name=""/>
        <dsp:cNvSpPr/>
      </dsp:nvSpPr>
      <dsp:spPr>
        <a:xfrm>
          <a:off x="6354561" y="1554840"/>
          <a:ext cx="1507723" cy="315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63" tIns="0" rIns="0" bIns="0" numCol="1" spcCol="1270" anchor="t" anchorCtr="0">
          <a:noAutofit/>
          <a:sp3d extrusionH="28000" prstMaterial="matte"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000000"/>
              </a:solidFill>
            </a:rPr>
            <a:t>SPANM 6/2014</a:t>
          </a:r>
          <a:endParaRPr lang="en-MY" sz="2300" b="1" kern="1200" dirty="0">
            <a:solidFill>
              <a:srgbClr val="000000"/>
            </a:solidFill>
          </a:endParaRPr>
        </a:p>
      </dsp:txBody>
      <dsp:txXfrm>
        <a:off x="6354561" y="1554840"/>
        <a:ext cx="1507723" cy="3156796"/>
      </dsp:txXfrm>
    </dsp:sp>
    <dsp:sp modelId="{3D25BD86-E67A-4D3C-AD8F-32A1A56F2B65}">
      <dsp:nvSpPr>
        <dsp:cNvPr id="0" name=""/>
        <dsp:cNvSpPr/>
      </dsp:nvSpPr>
      <dsp:spPr>
        <a:xfrm>
          <a:off x="7564510" y="946096"/>
          <a:ext cx="595550" cy="595550"/>
        </a:xfrm>
        <a:prstGeom prst="ellipse">
          <a:avLst/>
        </a:prstGeom>
        <a:solidFill>
          <a:schemeClr val="accent4">
            <a:hueOff val="12948438"/>
            <a:satOff val="57407"/>
            <a:lumOff val="5372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0719C4-81C8-469E-B2ED-BE329DB2D31A}">
      <dsp:nvSpPr>
        <dsp:cNvPr id="0" name=""/>
        <dsp:cNvSpPr/>
      </dsp:nvSpPr>
      <dsp:spPr>
        <a:xfrm>
          <a:off x="7862285" y="1243872"/>
          <a:ext cx="1507723" cy="3467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5570" tIns="0" rIns="0" bIns="0" numCol="1" spcCol="1270" anchor="t" anchorCtr="0">
          <a:noAutofit/>
          <a:sp3d extrusionH="28000" prstMaterial="matte"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000000"/>
              </a:solidFill>
            </a:rPr>
            <a:t>SPANM 2/2015</a:t>
          </a:r>
          <a:endParaRPr lang="en-MY" sz="2300" b="1" kern="1200" dirty="0">
            <a:solidFill>
              <a:srgbClr val="000000"/>
            </a:solidFill>
          </a:endParaRPr>
        </a:p>
      </dsp:txBody>
      <dsp:txXfrm>
        <a:off x="7862285" y="1243872"/>
        <a:ext cx="1507723" cy="346776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E06A3-E8B2-49E0-9773-8D01B1ABAC1F}">
      <dsp:nvSpPr>
        <dsp:cNvPr id="0" name=""/>
        <dsp:cNvSpPr/>
      </dsp:nvSpPr>
      <dsp:spPr>
        <a:xfrm rot="16200000">
          <a:off x="-2133742" y="3154915"/>
          <a:ext cx="4814315" cy="430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9323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solidFill>
                <a:srgbClr val="FF0000"/>
              </a:solidFill>
            </a:rPr>
            <a:t>PKPA 1/1996</a:t>
          </a:r>
          <a:endParaRPr lang="en-MY" sz="3300" b="1" kern="1200" dirty="0">
            <a:solidFill>
              <a:srgbClr val="FF0000"/>
            </a:solidFill>
          </a:endParaRPr>
        </a:p>
      </dsp:txBody>
      <dsp:txXfrm>
        <a:off x="-2133742" y="3154915"/>
        <a:ext cx="4814315" cy="430097"/>
      </dsp:txXfrm>
    </dsp:sp>
    <dsp:sp modelId="{A47D16D4-713D-472C-9799-E03F361AE4CE}">
      <dsp:nvSpPr>
        <dsp:cNvPr id="0" name=""/>
        <dsp:cNvSpPr/>
      </dsp:nvSpPr>
      <dsp:spPr>
        <a:xfrm>
          <a:off x="488464" y="962806"/>
          <a:ext cx="2142344" cy="4814315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79323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Satu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70C0"/>
              </a:solidFill>
              <a:latin typeface="Calibri" panose="020F0502020204030204" pitchFamily="34" charset="0"/>
            </a:rPr>
            <a:t>pakej</a:t>
          </a:r>
          <a:r>
            <a:rPr lang="en-US" sz="1800" b="1" kern="1200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70C0"/>
              </a:solidFill>
              <a:latin typeface="Calibri" panose="020F0502020204030204" pitchFamily="34" charset="0"/>
            </a:rPr>
            <a:t>perakaunan</a:t>
          </a:r>
          <a:r>
            <a:rPr lang="en-US" sz="1800" b="1" kern="1200" dirty="0" smtClean="0">
              <a:solidFill>
                <a:srgbClr val="0070C0"/>
              </a:solidFill>
              <a:latin typeface="Calibri" panose="020F0502020204030204" pitchFamily="34" charset="0"/>
            </a:rPr>
            <a:t> standard 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BBP - SAGA.</a:t>
          </a:r>
          <a:endParaRPr lang="en-MY" sz="1800" kern="1200" dirty="0">
            <a:solidFill>
              <a:srgbClr val="000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Tutup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harian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-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akaun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sentiasa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kemaskini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dan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cetak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laporan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bila-bila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masa.</a:t>
          </a:r>
          <a:endParaRPr lang="en-MY" sz="1800" kern="1200" dirty="0">
            <a:solidFill>
              <a:srgbClr val="000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Tukar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jika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masih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manual /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sistem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sedia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ada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tidak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boleh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ubahsuai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kern="1200" dirty="0">
            <a:solidFill>
              <a:srgbClr val="000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Tukar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dalam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5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tahun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jika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sistem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sedia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ada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boleh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ubahsuai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kern="1200" dirty="0">
            <a:solidFill>
              <a:srgbClr val="000000"/>
            </a:solidFill>
          </a:endParaRPr>
        </a:p>
      </dsp:txBody>
      <dsp:txXfrm>
        <a:off x="488464" y="962806"/>
        <a:ext cx="2142344" cy="4814315"/>
      </dsp:txXfrm>
    </dsp:sp>
    <dsp:sp modelId="{D9E81819-1EF1-4360-84DC-A7A66B77F2EA}">
      <dsp:nvSpPr>
        <dsp:cNvPr id="0" name=""/>
        <dsp:cNvSpPr/>
      </dsp:nvSpPr>
      <dsp:spPr>
        <a:xfrm>
          <a:off x="58366" y="395077"/>
          <a:ext cx="860195" cy="86019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33C0A-36D1-4B5F-8885-C26116DCD841}">
      <dsp:nvSpPr>
        <dsp:cNvPr id="0" name=""/>
        <dsp:cNvSpPr/>
      </dsp:nvSpPr>
      <dsp:spPr>
        <a:xfrm rot="16200000">
          <a:off x="979370" y="3154915"/>
          <a:ext cx="4814315" cy="430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9323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solidFill>
                <a:srgbClr val="FF0000"/>
              </a:solidFill>
            </a:rPr>
            <a:t>PKPA 1/2007</a:t>
          </a:r>
          <a:endParaRPr lang="en-MY" sz="3300" b="1" kern="1200" dirty="0">
            <a:solidFill>
              <a:srgbClr val="FF0000"/>
            </a:solidFill>
          </a:endParaRPr>
        </a:p>
      </dsp:txBody>
      <dsp:txXfrm>
        <a:off x="979370" y="3154915"/>
        <a:ext cx="4814315" cy="430097"/>
      </dsp:txXfrm>
    </dsp:sp>
    <dsp:sp modelId="{A6E7F246-1285-48DC-B661-CD5D99B54A2D}">
      <dsp:nvSpPr>
        <dsp:cNvPr id="0" name=""/>
        <dsp:cNvSpPr/>
      </dsp:nvSpPr>
      <dsp:spPr>
        <a:xfrm>
          <a:off x="3601576" y="962806"/>
          <a:ext cx="2142344" cy="4814315"/>
        </a:xfrm>
        <a:prstGeom prst="rect">
          <a:avLst/>
        </a:prstGeom>
        <a:solidFill>
          <a:schemeClr val="accent4">
            <a:hueOff val="6474219"/>
            <a:satOff val="28703"/>
            <a:lumOff val="2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79323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Guna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pakai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FRS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atau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PERS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semasa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penyediaan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Penyata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Kewangan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mengikut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P.P 4/2007 (1PP : PA3.1)</a:t>
          </a:r>
          <a:endParaRPr lang="en-MY" sz="1800" kern="1200" dirty="0"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Pelaksanaan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SAGA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masih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melibatkan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BBP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sahaja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b="1" kern="1200" dirty="0">
            <a:solidFill>
              <a:srgbClr val="000000"/>
            </a:solidFill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Fasa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1 – V  (2005 – 2013 :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Pembiayaan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JANM – 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  <a:hlinkClick xmlns:r="http://schemas.openxmlformats.org/officeDocument/2006/relationships" r:id="rId2" action="ppaction://hlinkfile"/>
            </a:rPr>
            <a:t>52 BBP</a:t>
          </a:r>
          <a:endParaRPr lang="en-MY" sz="1800" b="1" kern="1200" dirty="0">
            <a:solidFill>
              <a:srgbClr val="000000"/>
            </a:solidFill>
            <a:latin typeface="Calibri" panose="020F0502020204030204" pitchFamily="34" charset="0"/>
          </a:endParaRPr>
        </a:p>
      </dsp:txBody>
      <dsp:txXfrm>
        <a:off x="3601576" y="962806"/>
        <a:ext cx="2142344" cy="4814315"/>
      </dsp:txXfrm>
    </dsp:sp>
    <dsp:sp modelId="{55E4DDB3-CB91-4C42-9B67-F838A9DAE236}">
      <dsp:nvSpPr>
        <dsp:cNvPr id="0" name=""/>
        <dsp:cNvSpPr/>
      </dsp:nvSpPr>
      <dsp:spPr>
        <a:xfrm>
          <a:off x="3171478" y="395077"/>
          <a:ext cx="860195" cy="86019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D9F6D-7D3F-4AAA-A665-ABF07E9A9DA9}">
      <dsp:nvSpPr>
        <dsp:cNvPr id="0" name=""/>
        <dsp:cNvSpPr/>
      </dsp:nvSpPr>
      <dsp:spPr>
        <a:xfrm rot="16200000">
          <a:off x="4092482" y="3154915"/>
          <a:ext cx="4814315" cy="430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9323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solidFill>
                <a:srgbClr val="FF0000"/>
              </a:solidFill>
            </a:rPr>
            <a:t>PKPA 1/2011</a:t>
          </a:r>
          <a:endParaRPr lang="en-MY" sz="3300" b="1" kern="1200" dirty="0">
            <a:solidFill>
              <a:srgbClr val="FF0000"/>
            </a:solidFill>
          </a:endParaRPr>
        </a:p>
      </dsp:txBody>
      <dsp:txXfrm>
        <a:off x="4092482" y="3154915"/>
        <a:ext cx="4814315" cy="430097"/>
      </dsp:txXfrm>
    </dsp:sp>
    <dsp:sp modelId="{DA295297-3200-4144-8633-5193403BE4E5}">
      <dsp:nvSpPr>
        <dsp:cNvPr id="0" name=""/>
        <dsp:cNvSpPr/>
      </dsp:nvSpPr>
      <dsp:spPr>
        <a:xfrm>
          <a:off x="6714689" y="962806"/>
          <a:ext cx="2142344" cy="4814315"/>
        </a:xfrm>
        <a:prstGeom prst="rect">
          <a:avLst/>
        </a:prstGeom>
        <a:solidFill>
          <a:schemeClr val="accent4">
            <a:hueOff val="12948438"/>
            <a:satOff val="57407"/>
            <a:lumOff val="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79323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Peluasan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SAGA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ke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BBN, PBT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dan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MAINS.</a:t>
          </a:r>
          <a:endParaRPr lang="en-MY" sz="1800" b="1" kern="1200" dirty="0">
            <a:solidFill>
              <a:srgbClr val="000000"/>
            </a:solidFill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Satu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70C0"/>
              </a:solidFill>
              <a:latin typeface="Calibri" panose="020F0502020204030204" pitchFamily="34" charset="0"/>
            </a:rPr>
            <a:t>konsep</a:t>
          </a:r>
          <a:r>
            <a:rPr lang="en-US" sz="1800" b="1" kern="1200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70C0"/>
              </a:solidFill>
              <a:latin typeface="Calibri" panose="020F0502020204030204" pitchFamily="34" charset="0"/>
            </a:rPr>
            <a:t>perakaunan</a:t>
          </a:r>
          <a:r>
            <a:rPr lang="en-US" sz="1800" b="1" kern="1200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70C0"/>
              </a:solidFill>
              <a:latin typeface="Calibri" panose="020F0502020204030204" pitchFamily="34" charset="0"/>
            </a:rPr>
            <a:t>berkomputer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b="1" kern="1200" dirty="0">
            <a:solidFill>
              <a:srgbClr val="000000"/>
            </a:solidFill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Memenuhi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keperluan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GAAP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dan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mendapat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Sijil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Pematuhan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SAGA -</a:t>
          </a:r>
          <a:r>
            <a:rPr lang="en-US" sz="1800" b="1" kern="1200" dirty="0" smtClean="0">
              <a:solidFill>
                <a:srgbClr val="0070C0"/>
              </a:solidFill>
              <a:latin typeface="Calibri" panose="020F0502020204030204" pitchFamily="34" charset="0"/>
            </a:rPr>
            <a:t>17 </a:t>
          </a:r>
          <a:r>
            <a:rPr lang="en-US" sz="1800" b="1" kern="1200" dirty="0" err="1" smtClean="0">
              <a:solidFill>
                <a:srgbClr val="0070C0"/>
              </a:solidFill>
              <a:latin typeface="Calibri" panose="020F0502020204030204" pitchFamily="34" charset="0"/>
            </a:rPr>
            <a:t>kriteria</a:t>
          </a:r>
          <a:r>
            <a:rPr lang="en-US" sz="1800" b="1" kern="1200" dirty="0" smtClean="0">
              <a:solidFill>
                <a:srgbClr val="0070C0"/>
              </a:solidFill>
              <a:latin typeface="Calibri" panose="020F0502020204030204" pitchFamily="34" charset="0"/>
            </a:rPr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Pengenalan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Struktur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Tadbir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Urus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SAGA.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70C0"/>
              </a:solidFill>
              <a:latin typeface="Calibri" panose="020F0502020204030204" pitchFamily="34" charset="0"/>
            </a:rPr>
            <a:t>Kelulusan</a:t>
          </a:r>
          <a:r>
            <a:rPr lang="en-US" sz="1800" b="1" kern="1200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70C0"/>
              </a:solidFill>
              <a:latin typeface="Calibri" panose="020F0502020204030204" pitchFamily="34" charset="0"/>
            </a:rPr>
            <a:t>Reka</a:t>
          </a:r>
          <a:r>
            <a:rPr lang="en-US" sz="1800" b="1" kern="1200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70C0"/>
              </a:solidFill>
              <a:latin typeface="Calibri" panose="020F0502020204030204" pitchFamily="34" charset="0"/>
            </a:rPr>
            <a:t>bentuk</a:t>
          </a:r>
          <a:r>
            <a:rPr lang="en-US" sz="1800" b="1" kern="1200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70C0"/>
              </a:solidFill>
              <a:latin typeface="Calibri" panose="020F0502020204030204" pitchFamily="34" charset="0"/>
            </a:rPr>
            <a:t>Sistem</a:t>
          </a:r>
          <a:r>
            <a:rPr lang="en-US" sz="1800" b="1" kern="1200" dirty="0" smtClean="0">
              <a:solidFill>
                <a:srgbClr val="0070C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oleh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JANM.</a:t>
          </a:r>
        </a:p>
      </dsp:txBody>
      <dsp:txXfrm>
        <a:off x="6714689" y="962806"/>
        <a:ext cx="2142344" cy="4814315"/>
      </dsp:txXfrm>
    </dsp:sp>
    <dsp:sp modelId="{F1807A7A-33D0-4BCF-8265-6FC6EA9F7294}">
      <dsp:nvSpPr>
        <dsp:cNvPr id="0" name=""/>
        <dsp:cNvSpPr/>
      </dsp:nvSpPr>
      <dsp:spPr>
        <a:xfrm>
          <a:off x="6284591" y="395077"/>
          <a:ext cx="860195" cy="86019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E06A3-E8B2-49E0-9773-8D01B1ABAC1F}">
      <dsp:nvSpPr>
        <dsp:cNvPr id="0" name=""/>
        <dsp:cNvSpPr/>
      </dsp:nvSpPr>
      <dsp:spPr>
        <a:xfrm rot="16200000">
          <a:off x="-2020055" y="3179463"/>
          <a:ext cx="4797335" cy="651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74636" bIns="0" numCol="1" spcCol="1270" anchor="ctr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solidFill>
                <a:srgbClr val="FF0000"/>
              </a:solidFill>
            </a:rPr>
            <a:t>SPANM 6/2014</a:t>
          </a:r>
          <a:endParaRPr lang="en-MY" sz="3300" b="1" kern="1200" dirty="0">
            <a:solidFill>
              <a:srgbClr val="FF0000"/>
            </a:solidFill>
          </a:endParaRPr>
        </a:p>
      </dsp:txBody>
      <dsp:txXfrm>
        <a:off x="-2020055" y="3179463"/>
        <a:ext cx="4797335" cy="651555"/>
      </dsp:txXfrm>
    </dsp:sp>
    <dsp:sp modelId="{A47D16D4-713D-472C-9799-E03F361AE4CE}">
      <dsp:nvSpPr>
        <dsp:cNvPr id="0" name=""/>
        <dsp:cNvSpPr/>
      </dsp:nvSpPr>
      <dsp:spPr>
        <a:xfrm>
          <a:off x="704390" y="1106574"/>
          <a:ext cx="3245438" cy="479733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57463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Struktur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Tadbir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Urus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SAGA – JK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Pemandu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, JK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Pemantau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, JK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Pelaksana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&amp;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Pasukan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Petugas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SAGA.</a:t>
          </a:r>
          <a:endParaRPr lang="en-MY" sz="1800" kern="1200" dirty="0">
            <a:solidFill>
              <a:srgbClr val="000000"/>
            </a:solidFill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Post Implementation Review (PIR) –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Fasa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Pembangunan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sahaja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b="1" kern="1200" dirty="0">
            <a:solidFill>
              <a:srgbClr val="000000"/>
            </a:solidFill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Sijil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Pematuhan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SAGA –</a:t>
          </a:r>
          <a:r>
            <a:rPr lang="en-US" sz="1800" b="1" kern="1200" dirty="0" smtClean="0">
              <a:latin typeface="Calibri" panose="020F0502020204030204" pitchFamily="34" charset="0"/>
            </a:rPr>
            <a:t> </a:t>
          </a:r>
          <a:r>
            <a:rPr lang="en-US" sz="1800" b="1" kern="1200" dirty="0" smtClean="0">
              <a:solidFill>
                <a:srgbClr val="FF0000"/>
              </a:solidFill>
              <a:latin typeface="Calibri" panose="020F0502020204030204" pitchFamily="34" charset="0"/>
            </a:rPr>
            <a:t>21 </a:t>
          </a:r>
          <a:r>
            <a:rPr lang="en-US" sz="1800" b="1" kern="1200" dirty="0" err="1" smtClean="0">
              <a:solidFill>
                <a:srgbClr val="FF0000"/>
              </a:solidFill>
              <a:latin typeface="Calibri" panose="020F0502020204030204" pitchFamily="34" charset="0"/>
            </a:rPr>
            <a:t>kriteria</a:t>
          </a:r>
          <a:r>
            <a:rPr lang="en-US" sz="1800" b="1" kern="1200" dirty="0" smtClean="0">
              <a:latin typeface="Calibri" panose="020F0502020204030204" pitchFamily="34" charset="0"/>
            </a:rPr>
            <a:t>.</a:t>
          </a:r>
          <a:endParaRPr lang="en-MY" sz="1800" b="1" kern="1200" dirty="0"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MY" sz="1800" kern="1200" dirty="0"/>
        </a:p>
      </dsp:txBody>
      <dsp:txXfrm>
        <a:off x="704390" y="1106574"/>
        <a:ext cx="3245438" cy="4797335"/>
      </dsp:txXfrm>
    </dsp:sp>
    <dsp:sp modelId="{D9E81819-1EF1-4360-84DC-A7A66B77F2EA}">
      <dsp:nvSpPr>
        <dsp:cNvPr id="0" name=""/>
        <dsp:cNvSpPr/>
      </dsp:nvSpPr>
      <dsp:spPr>
        <a:xfrm>
          <a:off x="52834" y="246520"/>
          <a:ext cx="1303111" cy="130311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33C0A-36D1-4B5F-8885-C26116DCD841}">
      <dsp:nvSpPr>
        <dsp:cNvPr id="0" name=""/>
        <dsp:cNvSpPr/>
      </dsp:nvSpPr>
      <dsp:spPr>
        <a:xfrm rot="16200000">
          <a:off x="2694145" y="3179463"/>
          <a:ext cx="4797335" cy="651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74636" bIns="0" numCol="1" spcCol="1270" anchor="ctr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solidFill>
                <a:srgbClr val="FF0000"/>
              </a:solidFill>
            </a:rPr>
            <a:t>SPANM 2/2015</a:t>
          </a:r>
          <a:endParaRPr lang="en-MY" sz="3300" b="1" kern="1200" dirty="0">
            <a:solidFill>
              <a:srgbClr val="FF0000"/>
            </a:solidFill>
          </a:endParaRPr>
        </a:p>
      </dsp:txBody>
      <dsp:txXfrm>
        <a:off x="2694145" y="3179463"/>
        <a:ext cx="4797335" cy="651555"/>
      </dsp:txXfrm>
    </dsp:sp>
    <dsp:sp modelId="{A6E7F246-1285-48DC-B661-CD5D99B54A2D}">
      <dsp:nvSpPr>
        <dsp:cNvPr id="0" name=""/>
        <dsp:cNvSpPr/>
      </dsp:nvSpPr>
      <dsp:spPr>
        <a:xfrm>
          <a:off x="5418590" y="1106574"/>
          <a:ext cx="3245438" cy="479733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57463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Pengemaskinian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Struktur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Tadbir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Urus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SAGA – 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tambah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Lembaga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Perolehan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Khas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SAGA, JK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Teknikal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&amp; JK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Pematuhan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SAGA.</a:t>
          </a:r>
          <a:endParaRPr lang="en-MY" sz="1800" kern="1200" dirty="0">
            <a:solidFill>
              <a:srgbClr val="000000"/>
            </a:solidFill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Pastikan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tempoh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jaminan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pembekal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sistem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&gt; 1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tahun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dari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tarikh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FAT.</a:t>
          </a:r>
          <a:endParaRPr lang="en-MY" sz="1800" b="1" kern="1200" dirty="0">
            <a:solidFill>
              <a:srgbClr val="000000"/>
            </a:solidFill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Post Implementation Review (PIR) –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Fasa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Pembangunan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dan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Fasa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Pelaksanaan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b="1" kern="1200" dirty="0">
            <a:solidFill>
              <a:srgbClr val="000000"/>
            </a:solidFill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Sijil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Pematuhan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SAGA – </a:t>
          </a:r>
          <a:r>
            <a:rPr lang="en-US" sz="1800" b="1" kern="1200" dirty="0" smtClean="0">
              <a:solidFill>
                <a:srgbClr val="FF0000"/>
              </a:solidFill>
              <a:latin typeface="Calibri" panose="020F0502020204030204" pitchFamily="34" charset="0"/>
            </a:rPr>
            <a:t>19 </a:t>
          </a:r>
          <a:r>
            <a:rPr lang="en-US" sz="1800" b="1" kern="1200" dirty="0" err="1" smtClean="0">
              <a:solidFill>
                <a:srgbClr val="FF0000"/>
              </a:solidFill>
              <a:latin typeface="Calibri" panose="020F0502020204030204" pitchFamily="34" charset="0"/>
            </a:rPr>
            <a:t>kriteria</a:t>
          </a:r>
          <a:r>
            <a:rPr lang="en-US" sz="1800" b="1" kern="1200" dirty="0" smtClean="0">
              <a:solidFill>
                <a:srgbClr val="FF0000"/>
              </a:solidFill>
              <a:latin typeface="Calibri" panose="020F0502020204030204" pitchFamily="34" charset="0"/>
            </a:rPr>
            <a:t>.</a:t>
          </a:r>
          <a:endParaRPr lang="en-MY" sz="1800" b="1" kern="1200" dirty="0">
            <a:solidFill>
              <a:srgbClr val="FF0000"/>
            </a:solidFill>
            <a:latin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Sijil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Pematuhan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SAGA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terbatal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jika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ada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perubahan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rekabentuk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Calibri" panose="020F0502020204030204" pitchFamily="34" charset="0"/>
            </a:rPr>
            <a:t>sistem</a:t>
          </a:r>
          <a:r>
            <a:rPr lang="en-US" sz="1800" b="1" kern="1200" dirty="0" smtClean="0">
              <a:solidFill>
                <a:srgbClr val="000000"/>
              </a:solidFill>
              <a:latin typeface="Calibri" panose="020F0502020204030204" pitchFamily="34" charset="0"/>
            </a:rPr>
            <a:t>.</a:t>
          </a:r>
          <a:endParaRPr lang="en-MY" sz="1800" b="1" kern="1200" dirty="0">
            <a:solidFill>
              <a:srgbClr val="000000"/>
            </a:solidFill>
            <a:latin typeface="Calibri" panose="020F0502020204030204" pitchFamily="34" charset="0"/>
          </a:endParaRPr>
        </a:p>
      </dsp:txBody>
      <dsp:txXfrm>
        <a:off x="5418590" y="1106574"/>
        <a:ext cx="3245438" cy="4797335"/>
      </dsp:txXfrm>
    </dsp:sp>
    <dsp:sp modelId="{55E4DDB3-CB91-4C42-9B67-F838A9DAE236}">
      <dsp:nvSpPr>
        <dsp:cNvPr id="0" name=""/>
        <dsp:cNvSpPr/>
      </dsp:nvSpPr>
      <dsp:spPr>
        <a:xfrm>
          <a:off x="4767034" y="246520"/>
          <a:ext cx="1303111" cy="130311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74839-5AE7-4637-89F1-D1568EF7C169}">
      <dsp:nvSpPr>
        <dsp:cNvPr id="0" name=""/>
        <dsp:cNvSpPr/>
      </dsp:nvSpPr>
      <dsp:spPr>
        <a:xfrm>
          <a:off x="0" y="0"/>
          <a:ext cx="7620000" cy="103428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2600" kern="120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Sistem perakaunan dan kewangan berkomputer yang diguna pakai oleh agensi Kerajaan perlu mematuhi :</a:t>
          </a:r>
          <a:endParaRPr lang="en-MY" sz="2600" kern="1200" dirty="0"/>
        </a:p>
      </dsp:txBody>
      <dsp:txXfrm>
        <a:off x="50489" y="50489"/>
        <a:ext cx="7519022" cy="933302"/>
      </dsp:txXfrm>
    </dsp:sp>
    <dsp:sp modelId="{C2467511-C022-42BC-81F3-18641F844A9B}">
      <dsp:nvSpPr>
        <dsp:cNvPr id="0" name=""/>
        <dsp:cNvSpPr/>
      </dsp:nvSpPr>
      <dsp:spPr>
        <a:xfrm>
          <a:off x="0" y="1218119"/>
          <a:ext cx="7620000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935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ms-MY" sz="2800" b="1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Generally Accepted Accounting Principles (GAAP); dan</a:t>
          </a:r>
          <a:endParaRPr lang="en-MY" sz="2800" b="1" kern="1200" dirty="0">
            <a:solidFill>
              <a:srgbClr val="FFFF00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ms-MY" sz="2800" b="1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Semua kriteria </a:t>
          </a:r>
          <a:r>
            <a:rPr lang="ms-MY" sz="2800" b="1" i="1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Standard Accounting System For Government Agencies </a:t>
          </a:r>
          <a:r>
            <a:rPr lang="ms-MY" sz="2800" b="1" i="0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(SAGA).</a:t>
          </a:r>
          <a:endParaRPr lang="en-MY" sz="2800" b="1" i="0" kern="1200" dirty="0">
            <a:solidFill>
              <a:srgbClr val="FFFF00"/>
            </a:solidFill>
          </a:endParaRPr>
        </a:p>
      </dsp:txBody>
      <dsp:txXfrm>
        <a:off x="0" y="1218119"/>
        <a:ext cx="7620000" cy="1722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56B75-924A-4003-9636-75ACFFD59E5F}">
      <dsp:nvSpPr>
        <dsp:cNvPr id="0" name=""/>
        <dsp:cNvSpPr/>
      </dsp:nvSpPr>
      <dsp:spPr>
        <a:xfrm>
          <a:off x="510229" y="0"/>
          <a:ext cx="2215847" cy="3034099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Penyata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Kewangan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standard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dapat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disediakan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dengan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lebih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cepat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,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tepat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,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kemaskini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dan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berintegriti</a:t>
          </a:r>
          <a:endParaRPr lang="en-MY" sz="1800" b="1" kern="1200" dirty="0">
            <a:solidFill>
              <a:srgbClr val="000000"/>
            </a:solidFill>
            <a:latin typeface="Arial Narrow" pitchFamily="34" charset="0"/>
          </a:endParaRPr>
        </a:p>
      </dsp:txBody>
      <dsp:txXfrm>
        <a:off x="510229" y="1213639"/>
        <a:ext cx="2215847" cy="1213639"/>
      </dsp:txXfrm>
    </dsp:sp>
    <dsp:sp modelId="{B834CA30-753C-45B4-8C3B-AA160E2B7155}">
      <dsp:nvSpPr>
        <dsp:cNvPr id="0" name=""/>
        <dsp:cNvSpPr/>
      </dsp:nvSpPr>
      <dsp:spPr>
        <a:xfrm>
          <a:off x="1242694" y="99909"/>
          <a:ext cx="683242" cy="82811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7F6E5-470A-4FD9-AC45-19B3FEC2A668}">
      <dsp:nvSpPr>
        <dsp:cNvPr id="0" name=""/>
        <dsp:cNvSpPr/>
      </dsp:nvSpPr>
      <dsp:spPr>
        <a:xfrm>
          <a:off x="2823440" y="0"/>
          <a:ext cx="1940533" cy="30340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Pelaporan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kewangan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standard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dengan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menggunakan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kod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perakaunan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yang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ditetapkan</a:t>
          </a:r>
          <a:endParaRPr lang="en-MY" sz="1800" b="1" kern="1200" dirty="0">
            <a:solidFill>
              <a:srgbClr val="000000"/>
            </a:solidFill>
            <a:latin typeface="Arial Narrow" pitchFamily="34" charset="0"/>
          </a:endParaRPr>
        </a:p>
      </dsp:txBody>
      <dsp:txXfrm>
        <a:off x="2823440" y="1213639"/>
        <a:ext cx="1940533" cy="1213639"/>
      </dsp:txXfrm>
    </dsp:sp>
    <dsp:sp modelId="{0D85000C-BA72-4562-B7C0-04760912E22A}">
      <dsp:nvSpPr>
        <dsp:cNvPr id="0" name=""/>
        <dsp:cNvSpPr/>
      </dsp:nvSpPr>
      <dsp:spPr>
        <a:xfrm>
          <a:off x="3464680" y="122020"/>
          <a:ext cx="681474" cy="78389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A1772-F54C-4C64-94A8-01A57F3342FB}">
      <dsp:nvSpPr>
        <dsp:cNvPr id="0" name=""/>
        <dsp:cNvSpPr/>
      </dsp:nvSpPr>
      <dsp:spPr>
        <a:xfrm>
          <a:off x="4863415" y="0"/>
          <a:ext cx="2248432" cy="3034099"/>
        </a:xfrm>
        <a:prstGeom prst="roundRect">
          <a:avLst>
            <a:gd name="adj" fmla="val 10000"/>
          </a:avLst>
        </a:prstGeom>
        <a:solidFill>
          <a:srgbClr val="FF99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Memantapkan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sistem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pengurusan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kewangan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dan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perakaunan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  <a:latin typeface="Arial Narrow" pitchFamily="34" charset="0"/>
            </a:rPr>
            <a:t>agensi</a:t>
          </a:r>
          <a:r>
            <a:rPr lang="en-US" sz="1800" b="1" kern="1200" dirty="0" smtClean="0">
              <a:solidFill>
                <a:srgbClr val="000000"/>
              </a:solidFill>
              <a:latin typeface="Arial Narrow" pitchFamily="34" charset="0"/>
            </a:rPr>
            <a:t>.</a:t>
          </a:r>
          <a:endParaRPr lang="en-MY" sz="1800" b="1" kern="1200" dirty="0">
            <a:solidFill>
              <a:srgbClr val="000000"/>
            </a:solidFill>
            <a:latin typeface="Arial Narrow" pitchFamily="34" charset="0"/>
          </a:endParaRPr>
        </a:p>
      </dsp:txBody>
      <dsp:txXfrm>
        <a:off x="4863415" y="1213639"/>
        <a:ext cx="2248432" cy="1213639"/>
      </dsp:txXfrm>
    </dsp:sp>
    <dsp:sp modelId="{BA0282F2-D365-4074-84D7-CE7F79C5A4C8}">
      <dsp:nvSpPr>
        <dsp:cNvPr id="0" name=""/>
        <dsp:cNvSpPr/>
      </dsp:nvSpPr>
      <dsp:spPr>
        <a:xfrm>
          <a:off x="5672754" y="130275"/>
          <a:ext cx="655326" cy="79583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29E87E-ABFE-4118-9F79-6912D0CCAD4A}">
      <dsp:nvSpPr>
        <dsp:cNvPr id="0" name=""/>
        <dsp:cNvSpPr/>
      </dsp:nvSpPr>
      <dsp:spPr>
        <a:xfrm flipV="1">
          <a:off x="539338" y="2590799"/>
          <a:ext cx="6541323" cy="370031"/>
        </a:xfrm>
        <a:prstGeom prst="leftRightArrow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1BE21-976F-465F-81AD-2ED4CE76737B}">
      <dsp:nvSpPr>
        <dsp:cNvPr id="0" name=""/>
        <dsp:cNvSpPr/>
      </dsp:nvSpPr>
      <dsp:spPr>
        <a:xfrm>
          <a:off x="1609" y="894233"/>
          <a:ext cx="714933" cy="714933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5A976-2E88-45B6-B33D-E0620F9DB5FE}">
      <dsp:nvSpPr>
        <dsp:cNvPr id="0" name=""/>
        <dsp:cNvSpPr/>
      </dsp:nvSpPr>
      <dsp:spPr>
        <a:xfrm>
          <a:off x="73102" y="965727"/>
          <a:ext cx="571946" cy="571946"/>
        </a:xfrm>
        <a:prstGeom prst="pie">
          <a:avLst>
            <a:gd name="adj1" fmla="val 135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0AA18-D5AE-4011-8276-568743CD6F09}">
      <dsp:nvSpPr>
        <dsp:cNvPr id="0" name=""/>
        <dsp:cNvSpPr/>
      </dsp:nvSpPr>
      <dsp:spPr>
        <a:xfrm rot="16200000">
          <a:off x="-820563" y="2502833"/>
          <a:ext cx="2073306" cy="428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000" b="1" kern="1200" dirty="0" smtClean="0">
              <a:solidFill>
                <a:srgbClr val="FF00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116</a:t>
          </a:r>
          <a:endParaRPr lang="en-MY" sz="3000" b="1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</dsp:txBody>
      <dsp:txXfrm>
        <a:off x="-820563" y="2502833"/>
        <a:ext cx="2073306" cy="428959"/>
      </dsp:txXfrm>
    </dsp:sp>
    <dsp:sp modelId="{0CB3D520-645F-4C86-BC8D-A3DF55E8A028}">
      <dsp:nvSpPr>
        <dsp:cNvPr id="0" name=""/>
        <dsp:cNvSpPr/>
      </dsp:nvSpPr>
      <dsp:spPr>
        <a:xfrm>
          <a:off x="502062" y="894233"/>
          <a:ext cx="1429866" cy="2859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Badan</a:t>
          </a:r>
          <a:r>
            <a:rPr lang="es-ES_tradnl" sz="2000" kern="1200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</a:t>
          </a:r>
          <a:r>
            <a:rPr lang="es-ES_tradnl" sz="2000" kern="1200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Berkanun</a:t>
          </a:r>
          <a:r>
            <a:rPr lang="es-ES_tradnl" sz="2000" kern="1200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Persekutuan (BBP)</a:t>
          </a:r>
          <a:endParaRPr lang="en-MY" sz="2000" kern="1200" dirty="0">
            <a:solidFill>
              <a:srgbClr val="FFFF00"/>
            </a:solidFill>
            <a:latin typeface="Calibri"/>
            <a:ea typeface="+mn-ea"/>
            <a:cs typeface="+mn-cs"/>
          </a:endParaRPr>
        </a:p>
      </dsp:txBody>
      <dsp:txXfrm>
        <a:off x="502062" y="894233"/>
        <a:ext cx="1429866" cy="2859732"/>
      </dsp:txXfrm>
    </dsp:sp>
    <dsp:sp modelId="{5873A939-FBAA-4C42-A463-297237760880}">
      <dsp:nvSpPr>
        <dsp:cNvPr id="0" name=""/>
        <dsp:cNvSpPr/>
      </dsp:nvSpPr>
      <dsp:spPr>
        <a:xfrm>
          <a:off x="2151096" y="894233"/>
          <a:ext cx="714933" cy="714933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E3981-FCEC-411F-A7BB-CE74AA59A284}">
      <dsp:nvSpPr>
        <dsp:cNvPr id="0" name=""/>
        <dsp:cNvSpPr/>
      </dsp:nvSpPr>
      <dsp:spPr>
        <a:xfrm>
          <a:off x="2222589" y="965727"/>
          <a:ext cx="571946" cy="571946"/>
        </a:xfrm>
        <a:prstGeom prst="pie">
          <a:avLst>
            <a:gd name="adj1" fmla="val 10800000"/>
            <a:gd name="adj2" fmla="val 16200000"/>
          </a:avLst>
        </a:prstGeom>
        <a:solidFill>
          <a:schemeClr val="accent4">
            <a:hueOff val="4316146"/>
            <a:satOff val="19136"/>
            <a:lumOff val="17909"/>
            <a:alphaOff val="0"/>
          </a:schemeClr>
        </a:solidFill>
        <a:ln w="25400" cap="flat" cmpd="sng" algn="ctr">
          <a:solidFill>
            <a:schemeClr val="accent4">
              <a:hueOff val="4316146"/>
              <a:satOff val="19136"/>
              <a:lumOff val="179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43638D-F302-403C-96C0-7395A0541248}">
      <dsp:nvSpPr>
        <dsp:cNvPr id="0" name=""/>
        <dsp:cNvSpPr/>
      </dsp:nvSpPr>
      <dsp:spPr>
        <a:xfrm rot="16200000">
          <a:off x="1328923" y="2502833"/>
          <a:ext cx="2073306" cy="428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107</a:t>
          </a:r>
          <a:endParaRPr lang="en-MY" sz="3000" b="1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</dsp:txBody>
      <dsp:txXfrm>
        <a:off x="1328923" y="2502833"/>
        <a:ext cx="2073306" cy="428959"/>
      </dsp:txXfrm>
    </dsp:sp>
    <dsp:sp modelId="{197CA212-E43D-4A25-B780-7D9269ACBC57}">
      <dsp:nvSpPr>
        <dsp:cNvPr id="0" name=""/>
        <dsp:cNvSpPr/>
      </dsp:nvSpPr>
      <dsp:spPr>
        <a:xfrm>
          <a:off x="2651549" y="894233"/>
          <a:ext cx="1429866" cy="2859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Badan</a:t>
          </a:r>
          <a:r>
            <a:rPr lang="es-ES_tradnl" sz="2000" kern="1200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</a:t>
          </a:r>
          <a:r>
            <a:rPr lang="es-ES_tradnl" sz="2000" kern="1200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Berkanun</a:t>
          </a:r>
          <a:r>
            <a:rPr lang="es-ES_tradnl" sz="2000" kern="1200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Negeri (BBN)</a:t>
          </a:r>
          <a:endParaRPr lang="en-MY" sz="2000" kern="1200" dirty="0">
            <a:solidFill>
              <a:srgbClr val="FFFF00"/>
            </a:solidFill>
            <a:latin typeface="Calibri"/>
            <a:ea typeface="+mn-ea"/>
            <a:cs typeface="+mn-cs"/>
          </a:endParaRPr>
        </a:p>
      </dsp:txBody>
      <dsp:txXfrm>
        <a:off x="2651549" y="894233"/>
        <a:ext cx="1429866" cy="2859732"/>
      </dsp:txXfrm>
    </dsp:sp>
    <dsp:sp modelId="{B2C32C69-2916-4636-AA94-8B6235EAF1C4}">
      <dsp:nvSpPr>
        <dsp:cNvPr id="0" name=""/>
        <dsp:cNvSpPr/>
      </dsp:nvSpPr>
      <dsp:spPr>
        <a:xfrm>
          <a:off x="4300584" y="894233"/>
          <a:ext cx="714933" cy="714933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6CA2E-33F7-4F73-A0D5-43364E6240BA}">
      <dsp:nvSpPr>
        <dsp:cNvPr id="0" name=""/>
        <dsp:cNvSpPr/>
      </dsp:nvSpPr>
      <dsp:spPr>
        <a:xfrm>
          <a:off x="4372077" y="965727"/>
          <a:ext cx="571946" cy="571946"/>
        </a:xfrm>
        <a:prstGeom prst="pie">
          <a:avLst>
            <a:gd name="adj1" fmla="val 8100000"/>
            <a:gd name="adj2" fmla="val 16200000"/>
          </a:avLst>
        </a:prstGeom>
        <a:solidFill>
          <a:schemeClr val="accent4">
            <a:hueOff val="8632292"/>
            <a:satOff val="38271"/>
            <a:lumOff val="35817"/>
            <a:alphaOff val="0"/>
          </a:schemeClr>
        </a:solidFill>
        <a:ln w="25400" cap="flat" cmpd="sng" algn="ctr">
          <a:solidFill>
            <a:schemeClr val="accent4">
              <a:hueOff val="8632292"/>
              <a:satOff val="38271"/>
              <a:lumOff val="358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7AF66-1671-45C5-A41F-C76CF20204C7}">
      <dsp:nvSpPr>
        <dsp:cNvPr id="0" name=""/>
        <dsp:cNvSpPr/>
      </dsp:nvSpPr>
      <dsp:spPr>
        <a:xfrm rot="16200000">
          <a:off x="3478410" y="2502833"/>
          <a:ext cx="2073306" cy="428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000" b="1" kern="1200" dirty="0" smtClean="0">
              <a:solidFill>
                <a:srgbClr val="FF00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148</a:t>
          </a:r>
          <a:endParaRPr lang="en-MY" sz="3000" b="1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</dsp:txBody>
      <dsp:txXfrm>
        <a:off x="3478410" y="2502833"/>
        <a:ext cx="2073306" cy="428959"/>
      </dsp:txXfrm>
    </dsp:sp>
    <dsp:sp modelId="{12CCE62C-5F4B-4510-A697-B41C230D78B6}">
      <dsp:nvSpPr>
        <dsp:cNvPr id="0" name=""/>
        <dsp:cNvSpPr/>
      </dsp:nvSpPr>
      <dsp:spPr>
        <a:xfrm>
          <a:off x="4801037" y="894233"/>
          <a:ext cx="1429866" cy="2859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Pihak</a:t>
          </a:r>
          <a:r>
            <a:rPr lang="es-ES_tradnl" sz="2000" kern="1200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</a:t>
          </a:r>
          <a:r>
            <a:rPr lang="es-ES_tradnl" sz="2000" kern="1200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Berkuasa</a:t>
          </a:r>
          <a:r>
            <a:rPr lang="es-ES_tradnl" sz="2000" kern="1200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</a:t>
          </a:r>
          <a:r>
            <a:rPr lang="es-ES_tradnl" sz="2000" kern="1200" dirty="0" err="1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Tempatan</a:t>
          </a:r>
          <a:r>
            <a:rPr lang="es-ES_tradnl" sz="2000" kern="1200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 (PBT)</a:t>
          </a:r>
          <a:endParaRPr lang="en-MY" sz="2000" kern="1200" dirty="0">
            <a:solidFill>
              <a:srgbClr val="FFFF00"/>
            </a:solidFill>
            <a:latin typeface="Calibri"/>
            <a:ea typeface="+mn-ea"/>
            <a:cs typeface="+mn-cs"/>
          </a:endParaRPr>
        </a:p>
      </dsp:txBody>
      <dsp:txXfrm>
        <a:off x="4801037" y="894233"/>
        <a:ext cx="1429866" cy="2859732"/>
      </dsp:txXfrm>
    </dsp:sp>
    <dsp:sp modelId="{4B2864EB-E869-4E1A-B9AE-6EB96DE02A4A}">
      <dsp:nvSpPr>
        <dsp:cNvPr id="0" name=""/>
        <dsp:cNvSpPr/>
      </dsp:nvSpPr>
      <dsp:spPr>
        <a:xfrm>
          <a:off x="6450071" y="894233"/>
          <a:ext cx="714933" cy="714933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F1BF5-B497-46DB-9E3D-E963E3F4BE4F}">
      <dsp:nvSpPr>
        <dsp:cNvPr id="0" name=""/>
        <dsp:cNvSpPr/>
      </dsp:nvSpPr>
      <dsp:spPr>
        <a:xfrm>
          <a:off x="6521564" y="965727"/>
          <a:ext cx="571946" cy="571946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12948438"/>
            <a:satOff val="57407"/>
            <a:lumOff val="53726"/>
            <a:alphaOff val="0"/>
          </a:schemeClr>
        </a:solidFill>
        <a:ln w="25400" cap="flat" cmpd="sng" algn="ctr">
          <a:solidFill>
            <a:schemeClr val="accent4">
              <a:hueOff val="12948438"/>
              <a:satOff val="57407"/>
              <a:lumOff val="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4BC982-67DE-484F-9F29-24C41A66E9F4}">
      <dsp:nvSpPr>
        <dsp:cNvPr id="0" name=""/>
        <dsp:cNvSpPr/>
      </dsp:nvSpPr>
      <dsp:spPr>
        <a:xfrm rot="16200000">
          <a:off x="5627898" y="2502833"/>
          <a:ext cx="2073306" cy="428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13</a:t>
          </a:r>
          <a:endParaRPr lang="en-MY" sz="3000" b="1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</dsp:txBody>
      <dsp:txXfrm>
        <a:off x="5627898" y="2502833"/>
        <a:ext cx="2073306" cy="428959"/>
      </dsp:txXfrm>
    </dsp:sp>
    <dsp:sp modelId="{A6C71F9B-0DA3-4E41-B756-E8A4B8403FA5}">
      <dsp:nvSpPr>
        <dsp:cNvPr id="0" name=""/>
        <dsp:cNvSpPr/>
      </dsp:nvSpPr>
      <dsp:spPr>
        <a:xfrm>
          <a:off x="6950524" y="894233"/>
          <a:ext cx="1429866" cy="2859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rgbClr val="FFFF00"/>
              </a:solidFill>
              <a:latin typeface="Arial" panose="020B0604020202020204" pitchFamily="34" charset="0"/>
              <a:ea typeface="+mn-ea"/>
              <a:cs typeface="Times New Roman" panose="02020603050405020304" pitchFamily="18" charset="0"/>
            </a:rPr>
            <a:t>Majlis Agama Islam Negeri (MAIN)</a:t>
          </a:r>
          <a:endParaRPr lang="en-MY" sz="2000" kern="1200" dirty="0">
            <a:solidFill>
              <a:srgbClr val="FFFF00"/>
            </a:solidFill>
            <a:latin typeface="Calibri"/>
            <a:ea typeface="+mn-ea"/>
            <a:cs typeface="+mn-cs"/>
          </a:endParaRPr>
        </a:p>
      </dsp:txBody>
      <dsp:txXfrm>
        <a:off x="6950524" y="894233"/>
        <a:ext cx="1429866" cy="28597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74839-5AE7-4637-89F1-D1568EF7C169}">
      <dsp:nvSpPr>
        <dsp:cNvPr id="0" name=""/>
        <dsp:cNvSpPr/>
      </dsp:nvSpPr>
      <dsp:spPr>
        <a:xfrm>
          <a:off x="0" y="0"/>
          <a:ext cx="7620000" cy="1704690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just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s-MY" sz="3100" kern="120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Surat Pekeliling Akauntan Negara Malaysia (SPANM) Bilangan 2 Tahun 2015 telah dikeluarkan pada 1 Disember 2015.</a:t>
          </a:r>
          <a:endParaRPr lang="en-MY" sz="3100" kern="1200" dirty="0"/>
        </a:p>
      </dsp:txBody>
      <dsp:txXfrm>
        <a:off x="83216" y="83216"/>
        <a:ext cx="7453568" cy="1538258"/>
      </dsp:txXfrm>
    </dsp:sp>
    <dsp:sp modelId="{C2467511-C022-42BC-81F3-18641F844A9B}">
      <dsp:nvSpPr>
        <dsp:cNvPr id="0" name=""/>
        <dsp:cNvSpPr/>
      </dsp:nvSpPr>
      <dsp:spPr>
        <a:xfrm>
          <a:off x="0" y="1732620"/>
          <a:ext cx="7620000" cy="2887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935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200" b="0" kern="1200" dirty="0" err="1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Menggantikan</a:t>
          </a:r>
          <a:r>
            <a:rPr lang="en-US" sz="3200" b="0" kern="120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</a:t>
          </a:r>
          <a:r>
            <a:rPr lang="ms-MY" sz="3200" b="0" kern="120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SPANM Bilangan 6 Tahun 2014.</a:t>
          </a:r>
          <a:endParaRPr lang="en-MY" sz="3200" b="0" kern="1200" dirty="0">
            <a:solidFill>
              <a:srgbClr val="000000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ms-MY" sz="3200" b="0" kern="120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Pindaan meliputi pengemaskinian :                                              </a:t>
          </a:r>
          <a:r>
            <a:rPr lang="ms-MY" sz="3200" b="1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1. </a:t>
          </a:r>
          <a:r>
            <a:rPr lang="en-US" sz="3200" b="1" kern="1200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Struktur</a:t>
          </a:r>
          <a:r>
            <a:rPr lang="en-US" sz="3200" b="1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Tadbir</a:t>
          </a:r>
          <a:r>
            <a:rPr lang="en-US" sz="3200" b="1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Urus</a:t>
          </a:r>
          <a:r>
            <a:rPr lang="en-US" sz="3200" b="1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SAGA;                   2. </a:t>
          </a:r>
          <a:r>
            <a:rPr lang="en-US" sz="3200" b="1" kern="1200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Pemantauan</a:t>
          </a:r>
          <a:r>
            <a:rPr lang="en-US" sz="3200" b="1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SAGA; </a:t>
          </a:r>
          <a:r>
            <a:rPr lang="en-US" sz="3200" b="1" kern="1200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dan</a:t>
          </a:r>
          <a:r>
            <a:rPr lang="en-US" sz="3200" b="1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                                             2. </a:t>
          </a:r>
          <a:r>
            <a:rPr lang="en-US" sz="3200" b="1" kern="1200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Kriteria</a:t>
          </a:r>
          <a:r>
            <a:rPr lang="en-US" sz="3200" b="1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Teknikal</a:t>
          </a:r>
          <a:r>
            <a:rPr lang="en-US" sz="3200" b="1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Pematuhan</a:t>
          </a:r>
          <a:r>
            <a:rPr lang="en-US" sz="3200" b="1" kern="1200" dirty="0" smtClean="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rPr>
            <a:t> SAGA</a:t>
          </a:r>
          <a:endParaRPr lang="en-MY" sz="3200" b="1" kern="1200" dirty="0">
            <a:solidFill>
              <a:srgbClr val="FFFF00"/>
            </a:solidFill>
          </a:endParaRPr>
        </a:p>
      </dsp:txBody>
      <dsp:txXfrm>
        <a:off x="0" y="1732620"/>
        <a:ext cx="7620000" cy="28876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16373-E89A-4855-9B98-3681654433E1}">
      <dsp:nvSpPr>
        <dsp:cNvPr id="0" name=""/>
        <dsp:cNvSpPr/>
      </dsp:nvSpPr>
      <dsp:spPr>
        <a:xfrm>
          <a:off x="3328294" y="704218"/>
          <a:ext cx="3332103" cy="392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C0038-642B-4E8A-BD03-945A1CBBB636}">
      <dsp:nvSpPr>
        <dsp:cNvPr id="0" name=""/>
        <dsp:cNvSpPr/>
      </dsp:nvSpPr>
      <dsp:spPr>
        <a:xfrm>
          <a:off x="3328294" y="851442"/>
          <a:ext cx="244788" cy="24478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E3B53-3BB1-46F2-A7BD-74E970C79F66}">
      <dsp:nvSpPr>
        <dsp:cNvPr id="0" name=""/>
        <dsp:cNvSpPr/>
      </dsp:nvSpPr>
      <dsp:spPr>
        <a:xfrm>
          <a:off x="3328294" y="0"/>
          <a:ext cx="3332103" cy="704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0000"/>
              </a:solidFill>
            </a:rPr>
            <a:t>SPANM 6/2014</a:t>
          </a:r>
          <a:endParaRPr lang="en-MY" sz="2800" b="1" kern="1200" dirty="0">
            <a:solidFill>
              <a:srgbClr val="FF0000"/>
            </a:solidFill>
          </a:endParaRPr>
        </a:p>
      </dsp:txBody>
      <dsp:txXfrm>
        <a:off x="3328294" y="0"/>
        <a:ext cx="3332103" cy="704218"/>
      </dsp:txXfrm>
    </dsp:sp>
    <dsp:sp modelId="{7DA2D6C8-6A63-4EDB-952C-089EA5B241D2}">
      <dsp:nvSpPr>
        <dsp:cNvPr id="0" name=""/>
        <dsp:cNvSpPr/>
      </dsp:nvSpPr>
      <dsp:spPr>
        <a:xfrm>
          <a:off x="3328294" y="1422036"/>
          <a:ext cx="244782" cy="244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F88D0-9780-4D26-9D24-AD22BDC50F52}">
      <dsp:nvSpPr>
        <dsp:cNvPr id="0" name=""/>
        <dsp:cNvSpPr/>
      </dsp:nvSpPr>
      <dsp:spPr>
        <a:xfrm>
          <a:off x="3561541" y="1259133"/>
          <a:ext cx="3098855" cy="57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JK PEMANDU SAGA</a:t>
          </a:r>
          <a:endParaRPr lang="en-MY" sz="2000" b="0" kern="1200" dirty="0">
            <a:solidFill>
              <a:srgbClr val="000000"/>
            </a:solidFill>
          </a:endParaRPr>
        </a:p>
      </dsp:txBody>
      <dsp:txXfrm>
        <a:off x="3561541" y="1259133"/>
        <a:ext cx="3098855" cy="570588"/>
      </dsp:txXfrm>
    </dsp:sp>
    <dsp:sp modelId="{8AD27783-2F0C-4127-8E09-8E18CA560044}">
      <dsp:nvSpPr>
        <dsp:cNvPr id="0" name=""/>
        <dsp:cNvSpPr/>
      </dsp:nvSpPr>
      <dsp:spPr>
        <a:xfrm>
          <a:off x="3328294" y="1992624"/>
          <a:ext cx="244782" cy="244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E0C8C-1F47-4626-8987-7CE5B7C808A4}">
      <dsp:nvSpPr>
        <dsp:cNvPr id="0" name=""/>
        <dsp:cNvSpPr/>
      </dsp:nvSpPr>
      <dsp:spPr>
        <a:xfrm>
          <a:off x="3561541" y="1829721"/>
          <a:ext cx="3098855" cy="57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JK PEMANTAU</a:t>
          </a:r>
          <a:endParaRPr lang="en-MY" sz="2000" b="0" kern="1200" dirty="0">
            <a:solidFill>
              <a:srgbClr val="000000"/>
            </a:solidFill>
          </a:endParaRPr>
        </a:p>
      </dsp:txBody>
      <dsp:txXfrm>
        <a:off x="3561541" y="1829721"/>
        <a:ext cx="3098855" cy="570588"/>
      </dsp:txXfrm>
    </dsp:sp>
    <dsp:sp modelId="{2961E438-0C61-44F3-93BF-F9A7369AC13D}">
      <dsp:nvSpPr>
        <dsp:cNvPr id="0" name=""/>
        <dsp:cNvSpPr/>
      </dsp:nvSpPr>
      <dsp:spPr>
        <a:xfrm>
          <a:off x="3328294" y="2563212"/>
          <a:ext cx="244782" cy="244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C75C3-C111-48E2-B3E2-55B92D6936CF}">
      <dsp:nvSpPr>
        <dsp:cNvPr id="0" name=""/>
        <dsp:cNvSpPr/>
      </dsp:nvSpPr>
      <dsp:spPr>
        <a:xfrm>
          <a:off x="3561541" y="2400309"/>
          <a:ext cx="3098855" cy="57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JK PELAKSANA</a:t>
          </a:r>
        </a:p>
      </dsp:txBody>
      <dsp:txXfrm>
        <a:off x="3561541" y="2400309"/>
        <a:ext cx="3098855" cy="570588"/>
      </dsp:txXfrm>
    </dsp:sp>
    <dsp:sp modelId="{B0E6C191-6E00-4D44-B18A-BD35B375D1E2}">
      <dsp:nvSpPr>
        <dsp:cNvPr id="0" name=""/>
        <dsp:cNvSpPr/>
      </dsp:nvSpPr>
      <dsp:spPr>
        <a:xfrm>
          <a:off x="3328294" y="3133800"/>
          <a:ext cx="244782" cy="244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619E6-5BA1-47D7-A265-CC58939EC897}">
      <dsp:nvSpPr>
        <dsp:cNvPr id="0" name=""/>
        <dsp:cNvSpPr/>
      </dsp:nvSpPr>
      <dsp:spPr>
        <a:xfrm>
          <a:off x="3561541" y="2970898"/>
          <a:ext cx="3098855" cy="57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PASUKAN PETUGAS SAGA</a:t>
          </a:r>
        </a:p>
      </dsp:txBody>
      <dsp:txXfrm>
        <a:off x="3561541" y="2970898"/>
        <a:ext cx="3098855" cy="570588"/>
      </dsp:txXfrm>
    </dsp:sp>
    <dsp:sp modelId="{F6B965B9-C244-4458-883A-01DB39FE2E9B}">
      <dsp:nvSpPr>
        <dsp:cNvPr id="0" name=""/>
        <dsp:cNvSpPr/>
      </dsp:nvSpPr>
      <dsp:spPr>
        <a:xfrm>
          <a:off x="6827002" y="704218"/>
          <a:ext cx="3332103" cy="392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58A40-440B-4402-B77F-84780EB73888}">
      <dsp:nvSpPr>
        <dsp:cNvPr id="0" name=""/>
        <dsp:cNvSpPr/>
      </dsp:nvSpPr>
      <dsp:spPr>
        <a:xfrm>
          <a:off x="6827002" y="851442"/>
          <a:ext cx="244788" cy="24478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75935-F0A3-4681-ADFB-DDEFA34537FE}">
      <dsp:nvSpPr>
        <dsp:cNvPr id="0" name=""/>
        <dsp:cNvSpPr/>
      </dsp:nvSpPr>
      <dsp:spPr>
        <a:xfrm>
          <a:off x="6827002" y="0"/>
          <a:ext cx="3332103" cy="704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FF0000"/>
              </a:solidFill>
            </a:rPr>
            <a:t>SPANM 2/2015</a:t>
          </a:r>
          <a:endParaRPr lang="en-MY" sz="2800" b="1" kern="1200" dirty="0">
            <a:solidFill>
              <a:srgbClr val="FF0000"/>
            </a:solidFill>
          </a:endParaRPr>
        </a:p>
      </dsp:txBody>
      <dsp:txXfrm>
        <a:off x="6827002" y="0"/>
        <a:ext cx="3332103" cy="704218"/>
      </dsp:txXfrm>
    </dsp:sp>
    <dsp:sp modelId="{7B33A97C-0F56-4380-B932-35D5F1372E98}">
      <dsp:nvSpPr>
        <dsp:cNvPr id="0" name=""/>
        <dsp:cNvSpPr/>
      </dsp:nvSpPr>
      <dsp:spPr>
        <a:xfrm>
          <a:off x="6827002" y="1422036"/>
          <a:ext cx="244782" cy="244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45919-1C36-475F-B72B-6AC271CF6214}">
      <dsp:nvSpPr>
        <dsp:cNvPr id="0" name=""/>
        <dsp:cNvSpPr/>
      </dsp:nvSpPr>
      <dsp:spPr>
        <a:xfrm>
          <a:off x="7060249" y="1259133"/>
          <a:ext cx="3098855" cy="57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>
              <a:solidFill>
                <a:srgbClr val="000000"/>
              </a:solidFill>
            </a:rPr>
            <a:t>LEMBAGA PEROLEHAN KHAS SAGA</a:t>
          </a:r>
          <a:endParaRPr lang="en-MY" sz="1900" b="0" kern="1200" dirty="0">
            <a:solidFill>
              <a:srgbClr val="000000"/>
            </a:solidFill>
          </a:endParaRPr>
        </a:p>
      </dsp:txBody>
      <dsp:txXfrm>
        <a:off x="7060249" y="1259133"/>
        <a:ext cx="3098855" cy="570588"/>
      </dsp:txXfrm>
    </dsp:sp>
    <dsp:sp modelId="{EE585BED-C2C5-4D51-8FAC-7F5F8B7434C4}">
      <dsp:nvSpPr>
        <dsp:cNvPr id="0" name=""/>
        <dsp:cNvSpPr/>
      </dsp:nvSpPr>
      <dsp:spPr>
        <a:xfrm>
          <a:off x="6827002" y="1992624"/>
          <a:ext cx="244782" cy="244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14AEA-5E9F-4318-8A97-B5D5F3748A72}">
      <dsp:nvSpPr>
        <dsp:cNvPr id="0" name=""/>
        <dsp:cNvSpPr/>
      </dsp:nvSpPr>
      <dsp:spPr>
        <a:xfrm>
          <a:off x="7060249" y="1829721"/>
          <a:ext cx="3098855" cy="57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JK PEMANDU SAGA</a:t>
          </a:r>
          <a:endParaRPr lang="en-MY" sz="2000" b="0" kern="1200" dirty="0">
            <a:solidFill>
              <a:srgbClr val="000000"/>
            </a:solidFill>
          </a:endParaRPr>
        </a:p>
      </dsp:txBody>
      <dsp:txXfrm>
        <a:off x="7060249" y="1829721"/>
        <a:ext cx="3098855" cy="570588"/>
      </dsp:txXfrm>
    </dsp:sp>
    <dsp:sp modelId="{242A6F6A-9E1A-480F-AB6F-1FDBD4103256}">
      <dsp:nvSpPr>
        <dsp:cNvPr id="0" name=""/>
        <dsp:cNvSpPr/>
      </dsp:nvSpPr>
      <dsp:spPr>
        <a:xfrm>
          <a:off x="6827002" y="2563212"/>
          <a:ext cx="244782" cy="244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9ED349-628E-4998-B37B-109A72A13ED7}">
      <dsp:nvSpPr>
        <dsp:cNvPr id="0" name=""/>
        <dsp:cNvSpPr/>
      </dsp:nvSpPr>
      <dsp:spPr>
        <a:xfrm>
          <a:off x="7060249" y="2400309"/>
          <a:ext cx="3098855" cy="57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JK TEKNIKAL SAGA</a:t>
          </a:r>
          <a:endParaRPr lang="en-MY" sz="2000" b="0" kern="1200" dirty="0">
            <a:solidFill>
              <a:srgbClr val="000000"/>
            </a:solidFill>
          </a:endParaRPr>
        </a:p>
      </dsp:txBody>
      <dsp:txXfrm>
        <a:off x="7060249" y="2400309"/>
        <a:ext cx="3098855" cy="570588"/>
      </dsp:txXfrm>
    </dsp:sp>
    <dsp:sp modelId="{C85B3762-A439-49E2-B3B9-F23933FFCFCD}">
      <dsp:nvSpPr>
        <dsp:cNvPr id="0" name=""/>
        <dsp:cNvSpPr/>
      </dsp:nvSpPr>
      <dsp:spPr>
        <a:xfrm>
          <a:off x="6827002" y="3133800"/>
          <a:ext cx="244782" cy="244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41D10-9804-4F88-BB02-3C43B1D998F8}">
      <dsp:nvSpPr>
        <dsp:cNvPr id="0" name=""/>
        <dsp:cNvSpPr/>
      </dsp:nvSpPr>
      <dsp:spPr>
        <a:xfrm>
          <a:off x="7060249" y="2970898"/>
          <a:ext cx="3098855" cy="57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JK PEMANTAU</a:t>
          </a:r>
          <a:endParaRPr lang="en-MY" sz="2000" b="0" kern="1200" dirty="0">
            <a:solidFill>
              <a:srgbClr val="000000"/>
            </a:solidFill>
          </a:endParaRPr>
        </a:p>
      </dsp:txBody>
      <dsp:txXfrm>
        <a:off x="7060249" y="2970898"/>
        <a:ext cx="3098855" cy="570588"/>
      </dsp:txXfrm>
    </dsp:sp>
    <dsp:sp modelId="{6C20E05B-CA3C-473A-B0E3-849F674C78D2}">
      <dsp:nvSpPr>
        <dsp:cNvPr id="0" name=""/>
        <dsp:cNvSpPr/>
      </dsp:nvSpPr>
      <dsp:spPr>
        <a:xfrm>
          <a:off x="6827002" y="3704389"/>
          <a:ext cx="244782" cy="244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76249-5CEF-48F6-81C4-A532D361FE8C}">
      <dsp:nvSpPr>
        <dsp:cNvPr id="0" name=""/>
        <dsp:cNvSpPr/>
      </dsp:nvSpPr>
      <dsp:spPr>
        <a:xfrm>
          <a:off x="7060249" y="3541486"/>
          <a:ext cx="3098855" cy="57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JK PELAKSANA</a:t>
          </a:r>
        </a:p>
      </dsp:txBody>
      <dsp:txXfrm>
        <a:off x="7060249" y="3541486"/>
        <a:ext cx="3098855" cy="570588"/>
      </dsp:txXfrm>
    </dsp:sp>
    <dsp:sp modelId="{2BEAF039-0C50-4791-B58B-3011A102F0FB}">
      <dsp:nvSpPr>
        <dsp:cNvPr id="0" name=""/>
        <dsp:cNvSpPr/>
      </dsp:nvSpPr>
      <dsp:spPr>
        <a:xfrm>
          <a:off x="6827002" y="4274977"/>
          <a:ext cx="244782" cy="244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5F215-52CE-4F6F-B58F-02B78E8236EB}">
      <dsp:nvSpPr>
        <dsp:cNvPr id="0" name=""/>
        <dsp:cNvSpPr/>
      </dsp:nvSpPr>
      <dsp:spPr>
        <a:xfrm>
          <a:off x="7060249" y="4112074"/>
          <a:ext cx="3098855" cy="57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PASUKAN PETUGAS SAGA</a:t>
          </a:r>
        </a:p>
      </dsp:txBody>
      <dsp:txXfrm>
        <a:off x="7060249" y="4112074"/>
        <a:ext cx="3098855" cy="570588"/>
      </dsp:txXfrm>
    </dsp:sp>
    <dsp:sp modelId="{AC482313-1D57-4448-9573-BDD71E682335}">
      <dsp:nvSpPr>
        <dsp:cNvPr id="0" name=""/>
        <dsp:cNvSpPr/>
      </dsp:nvSpPr>
      <dsp:spPr>
        <a:xfrm>
          <a:off x="6827002" y="4845565"/>
          <a:ext cx="244782" cy="2447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DF781-A72F-4996-A072-79DA9AC44DDB}">
      <dsp:nvSpPr>
        <dsp:cNvPr id="0" name=""/>
        <dsp:cNvSpPr/>
      </dsp:nvSpPr>
      <dsp:spPr>
        <a:xfrm>
          <a:off x="7060249" y="4682662"/>
          <a:ext cx="3098855" cy="570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rgbClr val="000000"/>
              </a:solidFill>
            </a:rPr>
            <a:t>JK PEMATUHAN SAGA</a:t>
          </a:r>
          <a:endParaRPr lang="en-MY" sz="2000" b="0" kern="1200" dirty="0">
            <a:solidFill>
              <a:srgbClr val="000000"/>
            </a:solidFill>
          </a:endParaRPr>
        </a:p>
      </dsp:txBody>
      <dsp:txXfrm>
        <a:off x="7060249" y="4682662"/>
        <a:ext cx="3098855" cy="570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2D57A-625A-4890-873E-A4C82BF7FB9E}" type="datetimeFigureOut">
              <a:rPr lang="en-US" smtClean="0"/>
              <a:pPr/>
              <a:t>3/1/2016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3F982-6619-4426-8963-5AD64EDF7C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17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509C42-B080-40E4-9A4C-FFEA332975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1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6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807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/>
              <a:pPr/>
              <a:t>28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63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675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735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474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194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153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/>
              <a:pPr/>
              <a:t>65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3400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148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/>
              <a:pPr/>
              <a:t>67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94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65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671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999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31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5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62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952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EC31B-BBC4-4274-A937-B050CC1711F9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33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847975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533775"/>
            <a:ext cx="7772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9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1524000"/>
            <a:ext cx="1828800" cy="4830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0"/>
            <a:ext cx="5334000" cy="4830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07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0061-A89D-48C0-950A-45BA7984DC9B}" type="datetime1">
              <a:rPr lang="en-GB" smtClean="0">
                <a:solidFill>
                  <a:srgbClr val="000000"/>
                </a:solidFill>
              </a:rPr>
              <a:pPr/>
              <a:t>01/03/2016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E6B12A-F050-4DF8-8805-C307DC821A48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63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CB98-BBC9-4284-BEE2-4BBD9E50B8A6}" type="datetime1">
              <a:rPr lang="en-GB" smtClean="0">
                <a:solidFill>
                  <a:srgbClr val="000000"/>
                </a:solidFill>
              </a:rPr>
              <a:pPr/>
              <a:t>01/03/2016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B12A-F050-4DF8-8805-C307DC821A48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60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A10F-E9BF-4FF2-AF0B-9460F4C59AAD}" type="datetime1">
              <a:rPr lang="en-GB" smtClean="0">
                <a:solidFill>
                  <a:srgbClr val="000000"/>
                </a:solidFill>
              </a:rPr>
              <a:pPr/>
              <a:t>01/03/2016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6B12A-F050-4DF8-8805-C307DC821A48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62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78B3-B2A1-430E-9394-18960A6A6FE6}" type="datetime1">
              <a:rPr lang="en-GB" smtClean="0">
                <a:solidFill>
                  <a:srgbClr val="000000"/>
                </a:solidFill>
              </a:rPr>
              <a:pPr/>
              <a:t>01/03/2016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B12A-F050-4DF8-8805-C307DC821A48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29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8DDB-573D-4324-86FE-A4E227BDEA25}" type="datetime1">
              <a:rPr lang="en-GB" smtClean="0">
                <a:solidFill>
                  <a:srgbClr val="000000"/>
                </a:solidFill>
              </a:rPr>
              <a:pPr/>
              <a:t>01/03/2016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B12A-F050-4DF8-8805-C307DC821A48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49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BE2-CE19-484A-BA29-1625DCAB7900}" type="datetime1">
              <a:rPr lang="en-GB" smtClean="0">
                <a:solidFill>
                  <a:srgbClr val="000000"/>
                </a:solidFill>
              </a:rPr>
              <a:pPr/>
              <a:t>01/03/2016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B12A-F050-4DF8-8805-C307DC821A48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49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DCB9-CEF6-4AE4-AC44-165FB3BD1E25}" type="datetime1">
              <a:rPr lang="en-GB" smtClean="0">
                <a:solidFill>
                  <a:srgbClr val="000000"/>
                </a:solidFill>
              </a:rPr>
              <a:pPr/>
              <a:t>01/03/2016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B12A-F050-4DF8-8805-C307DC821A48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76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B65B-A5A2-44A5-BC8F-212E72E15EB0}" type="datetime1">
              <a:rPr lang="en-GB" smtClean="0">
                <a:solidFill>
                  <a:srgbClr val="000000"/>
                </a:solidFill>
              </a:rPr>
              <a:pPr/>
              <a:t>01/03/2016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B12A-F050-4DF8-8805-C307DC821A48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0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8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2409-3B83-43E0-9748-97A47CB21D0F}" type="datetime1">
              <a:rPr lang="en-GB" smtClean="0">
                <a:solidFill>
                  <a:srgbClr val="000000"/>
                </a:solidFill>
              </a:rPr>
              <a:pPr/>
              <a:t>01/03/2016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E6B12A-F050-4DF8-8805-C307DC821A48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10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1438-4A1D-461B-AF5E-A95989117895}" type="datetime1">
              <a:rPr lang="en-GB" smtClean="0">
                <a:solidFill>
                  <a:srgbClr val="000000"/>
                </a:solidFill>
              </a:rPr>
              <a:pPr/>
              <a:t>01/03/2016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B12A-F050-4DF8-8805-C307DC821A48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73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47DF-FE2E-4D27-9580-059E3BEEDC27}" type="datetime1">
              <a:rPr lang="en-GB" smtClean="0">
                <a:solidFill>
                  <a:srgbClr val="000000"/>
                </a:solidFill>
              </a:rPr>
              <a:pPr/>
              <a:t>01/03/2016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B12A-F050-4DF8-8805-C307DC821A48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5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t="28515" r="28710" b="8512"/>
          <a:stretch/>
        </p:blipFill>
        <p:spPr bwMode="auto">
          <a:xfrm>
            <a:off x="-228600" y="0"/>
            <a:ext cx="50763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1828800" y="2819400"/>
            <a:ext cx="7315200" cy="22098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7000"/>
                  <a:lumMod val="0"/>
                  <a:lumOff val="10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819ED-A793-46A6-86BA-2569FC8994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32113"/>
            <a:ext cx="1094976" cy="979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1600" y="2895600"/>
            <a:ext cx="3733800" cy="2057400"/>
          </a:xfrm>
        </p:spPr>
        <p:txBody>
          <a:bodyPr>
            <a:noAutofit/>
          </a:bodyPr>
          <a:lstStyle>
            <a:lvl1pPr>
              <a:defRPr sz="36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Oval 15"/>
          <p:cNvSpPr/>
          <p:nvPr userDrawn="1"/>
        </p:nvSpPr>
        <p:spPr>
          <a:xfrm>
            <a:off x="2634342" y="983343"/>
            <a:ext cx="1247376" cy="1317171"/>
          </a:xfrm>
          <a:prstGeom prst="ellipse">
            <a:avLst/>
          </a:prstGeom>
          <a:noFill/>
          <a:ln w="349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14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2B95-0442-4AB3-8207-8558110613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5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t="28515" r="27812" b="7812"/>
          <a:stretch/>
        </p:blipFill>
        <p:spPr bwMode="auto">
          <a:xfrm>
            <a:off x="2971800" y="-12700"/>
            <a:ext cx="6172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18D742A-E23F-4150-896A-1F6905D2DB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526B1AD-B26D-4A15-8E40-7E7E9CA31F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 flipH="1">
            <a:off x="-9525" y="1704975"/>
            <a:ext cx="7315200" cy="22098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7000"/>
                  <a:lumMod val="0"/>
                  <a:lumOff val="10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76200" y="2166937"/>
            <a:ext cx="5562600" cy="1285875"/>
          </a:xfrm>
          <a:noFill/>
          <a:effectLst>
            <a:glow>
              <a:schemeClr val="accent1">
                <a:alpha val="78000"/>
              </a:schemeClr>
            </a:glow>
            <a:softEdge rad="0"/>
          </a:effectLst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88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59047" r="25919" b="7333"/>
          <a:stretch/>
        </p:blipFill>
        <p:spPr bwMode="auto">
          <a:xfrm>
            <a:off x="0" y="0"/>
            <a:ext cx="9139808" cy="420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C3C6-D9AD-4F20-8383-B421ACA82E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1AD-B26D-4A15-8E40-7E7E9CA31F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36512" y="3971156"/>
            <a:ext cx="9180512" cy="2678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704" y="4528171"/>
            <a:ext cx="7772400" cy="1219568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516841" y="4443771"/>
            <a:ext cx="178595" cy="1368469"/>
            <a:chOff x="785786" y="1174734"/>
            <a:chExt cx="285752" cy="1716100"/>
          </a:xfrm>
        </p:grpSpPr>
        <p:sp>
          <p:nvSpPr>
            <p:cNvPr id="20" name="Rectangle 19"/>
            <p:cNvSpPr/>
            <p:nvPr/>
          </p:nvSpPr>
          <p:spPr>
            <a:xfrm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 userDrawn="1"/>
        </p:nvGrpSpPr>
        <p:grpSpPr>
          <a:xfrm flipH="1">
            <a:off x="8494119" y="4469661"/>
            <a:ext cx="178595" cy="1368469"/>
            <a:chOff x="785786" y="1174734"/>
            <a:chExt cx="285752" cy="1716100"/>
          </a:xfrm>
        </p:grpSpPr>
        <p:sp>
          <p:nvSpPr>
            <p:cNvPr id="25" name="Rectangle 24"/>
            <p:cNvSpPr/>
            <p:nvPr/>
          </p:nvSpPr>
          <p:spPr>
            <a:xfrm flipH="1"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6391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t="11979" r="25000" b="52960"/>
          <a:stretch/>
        </p:blipFill>
        <p:spPr bwMode="auto">
          <a:xfrm>
            <a:off x="-36512" y="2880320"/>
            <a:ext cx="9180512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2D640-088C-412C-861F-646D0B1E4FC7}" type="datetime1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526B1AD-B26D-4A15-8E40-7E7E9CA31FC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36512" y="2731198"/>
            <a:ext cx="9180512" cy="267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5" y="991847"/>
            <a:ext cx="7772400" cy="1219568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88802" y="907447"/>
            <a:ext cx="178595" cy="1368469"/>
            <a:chOff x="785786" y="1174734"/>
            <a:chExt cx="285752" cy="1716100"/>
          </a:xfrm>
        </p:grpSpPr>
        <p:sp>
          <p:nvSpPr>
            <p:cNvPr id="20" name="Rectangle 19"/>
            <p:cNvSpPr/>
            <p:nvPr/>
          </p:nvSpPr>
          <p:spPr>
            <a:xfrm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 userDrawn="1"/>
        </p:nvGrpSpPr>
        <p:grpSpPr>
          <a:xfrm flipH="1">
            <a:off x="8666080" y="933337"/>
            <a:ext cx="178595" cy="1368469"/>
            <a:chOff x="785786" y="1174734"/>
            <a:chExt cx="285752" cy="1716100"/>
          </a:xfrm>
        </p:grpSpPr>
        <p:sp>
          <p:nvSpPr>
            <p:cNvPr id="25" name="Rectangle 24"/>
            <p:cNvSpPr/>
            <p:nvPr/>
          </p:nvSpPr>
          <p:spPr>
            <a:xfrm flipH="1"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376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0" t="46231" r="34272" b="11684"/>
          <a:stretch/>
        </p:blipFill>
        <p:spPr bwMode="auto">
          <a:xfrm>
            <a:off x="0" y="2962452"/>
            <a:ext cx="9144000" cy="389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698314-40FB-4D19-B6E7-876D656F49E7}" type="datetime1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526B1AD-B26D-4A15-8E40-7E7E9CA31FC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36512" y="2731198"/>
            <a:ext cx="9180512" cy="267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5" y="991847"/>
            <a:ext cx="7772400" cy="1219568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88802" y="907447"/>
            <a:ext cx="178595" cy="1368469"/>
            <a:chOff x="785786" y="1174734"/>
            <a:chExt cx="285752" cy="1716100"/>
          </a:xfrm>
        </p:grpSpPr>
        <p:sp>
          <p:nvSpPr>
            <p:cNvPr id="20" name="Rectangle 19"/>
            <p:cNvSpPr/>
            <p:nvPr/>
          </p:nvSpPr>
          <p:spPr>
            <a:xfrm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 userDrawn="1"/>
        </p:nvGrpSpPr>
        <p:grpSpPr>
          <a:xfrm flipH="1">
            <a:off x="8666080" y="933337"/>
            <a:ext cx="178595" cy="1368469"/>
            <a:chOff x="785786" y="1174734"/>
            <a:chExt cx="285752" cy="1716100"/>
          </a:xfrm>
        </p:grpSpPr>
        <p:sp>
          <p:nvSpPr>
            <p:cNvPr id="25" name="Rectangle 24"/>
            <p:cNvSpPr/>
            <p:nvPr/>
          </p:nvSpPr>
          <p:spPr>
            <a:xfrm flipH="1"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3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1" t="12405" r="31464" b="8854"/>
          <a:stretch/>
        </p:blipFill>
        <p:spPr bwMode="auto">
          <a:xfrm>
            <a:off x="90" y="-44624"/>
            <a:ext cx="4859942" cy="69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640395" y="-44624"/>
            <a:ext cx="398232" cy="6902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00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C77478-7262-4126-90E6-C4489883A845}" type="datetime1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526B1AD-B26D-4A15-8E40-7E7E9CA31FC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44" y="1701844"/>
            <a:ext cx="7772400" cy="1219568"/>
          </a:xfrm>
          <a:solidFill>
            <a:schemeClr val="bg1">
              <a:alpha val="35000"/>
            </a:schemeClr>
          </a:solidFill>
        </p:spPr>
        <p:txBody>
          <a:bodyPr anchor="t"/>
          <a:lstStyle>
            <a:lvl1pPr algn="ctr">
              <a:defRPr sz="4000" b="1" cap="all">
                <a:effectLst>
                  <a:glow rad="101600">
                    <a:schemeClr val="bg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 flipH="1">
            <a:off x="8713885" y="1628800"/>
            <a:ext cx="178595" cy="1368469"/>
            <a:chOff x="785786" y="1174734"/>
            <a:chExt cx="285752" cy="1716100"/>
          </a:xfrm>
        </p:grpSpPr>
        <p:sp>
          <p:nvSpPr>
            <p:cNvPr id="25" name="Rectangle 24"/>
            <p:cNvSpPr/>
            <p:nvPr/>
          </p:nvSpPr>
          <p:spPr>
            <a:xfrm flipH="1"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 userDrawn="1"/>
        </p:nvGrpSpPr>
        <p:grpSpPr>
          <a:xfrm>
            <a:off x="707778" y="1620371"/>
            <a:ext cx="178595" cy="1368469"/>
            <a:chOff x="785786" y="1174734"/>
            <a:chExt cx="285752" cy="1716100"/>
          </a:xfrm>
          <a:solidFill>
            <a:schemeClr val="bg1"/>
          </a:solidFill>
        </p:grpSpPr>
        <p:sp>
          <p:nvSpPr>
            <p:cNvPr id="20" name="Rectangle 19"/>
            <p:cNvSpPr/>
            <p:nvPr/>
          </p:nvSpPr>
          <p:spPr>
            <a:xfrm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192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924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6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11756" r="25329" b="4167"/>
          <a:stretch/>
        </p:blipFill>
        <p:spPr bwMode="auto">
          <a:xfrm>
            <a:off x="3584112" y="0"/>
            <a:ext cx="5552698" cy="690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3384996" y="-44624"/>
            <a:ext cx="398232" cy="6902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AD6F68-00F1-4074-B1FB-3A8DF2ED72BA}" type="datetime1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526B1AD-B26D-4A15-8E40-7E7E9CA31FC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44" y="1701844"/>
            <a:ext cx="7772400" cy="1219568"/>
          </a:xfrm>
          <a:solidFill>
            <a:schemeClr val="bg1">
              <a:alpha val="35000"/>
            </a:schemeClr>
          </a:solidFill>
        </p:spPr>
        <p:txBody>
          <a:bodyPr anchor="t"/>
          <a:lstStyle>
            <a:lvl1pPr algn="ctr">
              <a:defRPr sz="4000" b="1" cap="all">
                <a:effectLst>
                  <a:glow rad="101600">
                    <a:schemeClr val="bg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755576" y="1609905"/>
            <a:ext cx="178596" cy="1368469"/>
            <a:chOff x="785785" y="1174734"/>
            <a:chExt cx="285753" cy="1716100"/>
          </a:xfrm>
        </p:grpSpPr>
        <p:sp>
          <p:nvSpPr>
            <p:cNvPr id="25" name="Rectangle 24"/>
            <p:cNvSpPr/>
            <p:nvPr/>
          </p:nvSpPr>
          <p:spPr>
            <a:xfrm flipH="1">
              <a:off x="857223" y="1285860"/>
              <a:ext cx="214315" cy="15001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71074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 userDrawn="1"/>
        </p:nvGrpSpPr>
        <p:grpSpPr>
          <a:xfrm flipH="1">
            <a:off x="8748464" y="1619105"/>
            <a:ext cx="178595" cy="1368469"/>
            <a:chOff x="785786" y="1174734"/>
            <a:chExt cx="285752" cy="1716100"/>
          </a:xfrm>
          <a:solidFill>
            <a:schemeClr val="bg1"/>
          </a:solidFill>
        </p:grpSpPr>
        <p:sp>
          <p:nvSpPr>
            <p:cNvPr id="20" name="Rectangle 19"/>
            <p:cNvSpPr/>
            <p:nvPr/>
          </p:nvSpPr>
          <p:spPr>
            <a:xfrm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9197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1D72-A29F-4253-8530-2BA34A71CD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35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FF32-B000-4BDC-9A37-4B0FF878AA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64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9DEE-F776-44DA-8647-56F71301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85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A6D9-4E7D-4C87-BCF5-1946A4D2C3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29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8EBC-F002-43F3-A925-E2FD207CA8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52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795DA-0A92-4F8A-850D-C2D0CFA7C6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63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C3E7-1536-46BD-8D9D-F41F2E8312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24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4FEC-7CEE-44E2-8ABC-EB767FAC57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67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F3B8-B540-4A12-8B6A-960E89045B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8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484438"/>
            <a:ext cx="3581400" cy="387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484438"/>
            <a:ext cx="3581400" cy="387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911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t="28515" r="28710" b="8512"/>
          <a:stretch/>
        </p:blipFill>
        <p:spPr bwMode="auto">
          <a:xfrm>
            <a:off x="-228600" y="0"/>
            <a:ext cx="50763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1828800" y="2819400"/>
            <a:ext cx="7315200" cy="22098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7000"/>
                  <a:lumMod val="0"/>
                  <a:lumOff val="10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819ED-A793-46A6-86BA-2569FC8994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32113"/>
            <a:ext cx="1094976" cy="979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1600" y="2895600"/>
            <a:ext cx="3733800" cy="2057400"/>
          </a:xfrm>
        </p:spPr>
        <p:txBody>
          <a:bodyPr>
            <a:noAutofit/>
          </a:bodyPr>
          <a:lstStyle>
            <a:lvl1pPr>
              <a:defRPr sz="36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Oval 15"/>
          <p:cNvSpPr/>
          <p:nvPr userDrawn="1"/>
        </p:nvSpPr>
        <p:spPr>
          <a:xfrm>
            <a:off x="2634342" y="983343"/>
            <a:ext cx="1247376" cy="1317171"/>
          </a:xfrm>
          <a:prstGeom prst="ellipse">
            <a:avLst/>
          </a:prstGeom>
          <a:noFill/>
          <a:ln w="349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9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2B95-0442-4AB3-8207-8558110613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39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t="28515" r="27812" b="7812"/>
          <a:stretch/>
        </p:blipFill>
        <p:spPr bwMode="auto">
          <a:xfrm>
            <a:off x="2971800" y="-12700"/>
            <a:ext cx="6172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18D742A-E23F-4150-896A-1F6905D2DB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526B1AD-B26D-4A15-8E40-7E7E9CA31F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 flipH="1">
            <a:off x="-9525" y="1704975"/>
            <a:ext cx="7315200" cy="22098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7000"/>
                  <a:lumMod val="0"/>
                  <a:lumOff val="10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76200" y="2166937"/>
            <a:ext cx="5562600" cy="1285875"/>
          </a:xfrm>
          <a:noFill/>
          <a:effectLst>
            <a:glow>
              <a:schemeClr val="accent1">
                <a:alpha val="78000"/>
              </a:schemeClr>
            </a:glow>
            <a:softEdge rad="0"/>
          </a:effectLst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55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59047" r="25919" b="7333"/>
          <a:stretch/>
        </p:blipFill>
        <p:spPr bwMode="auto">
          <a:xfrm>
            <a:off x="0" y="0"/>
            <a:ext cx="9139808" cy="420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6C3C6-D9AD-4F20-8383-B421ACA82E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B1AD-B26D-4A15-8E40-7E7E9CA31F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36512" y="3971156"/>
            <a:ext cx="9180512" cy="26781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704" y="4528171"/>
            <a:ext cx="7772400" cy="1219568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516841" y="4443771"/>
            <a:ext cx="178595" cy="1368469"/>
            <a:chOff x="785786" y="1174734"/>
            <a:chExt cx="285752" cy="1716100"/>
          </a:xfrm>
        </p:grpSpPr>
        <p:sp>
          <p:nvSpPr>
            <p:cNvPr id="20" name="Rectangle 19"/>
            <p:cNvSpPr/>
            <p:nvPr/>
          </p:nvSpPr>
          <p:spPr>
            <a:xfrm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 userDrawn="1"/>
        </p:nvGrpSpPr>
        <p:grpSpPr>
          <a:xfrm flipH="1">
            <a:off x="8494119" y="4469661"/>
            <a:ext cx="178595" cy="1368469"/>
            <a:chOff x="785786" y="1174734"/>
            <a:chExt cx="285752" cy="1716100"/>
          </a:xfrm>
        </p:grpSpPr>
        <p:sp>
          <p:nvSpPr>
            <p:cNvPr id="25" name="Rectangle 24"/>
            <p:cNvSpPr/>
            <p:nvPr/>
          </p:nvSpPr>
          <p:spPr>
            <a:xfrm flipH="1"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6145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t="11979" r="25000" b="52960"/>
          <a:stretch/>
        </p:blipFill>
        <p:spPr bwMode="auto">
          <a:xfrm>
            <a:off x="-36512" y="2880320"/>
            <a:ext cx="9180512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2D640-088C-412C-861F-646D0B1E4FC7}" type="datetime1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526B1AD-B26D-4A15-8E40-7E7E9CA31FC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36512" y="2731198"/>
            <a:ext cx="9180512" cy="267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5" y="991847"/>
            <a:ext cx="7772400" cy="1219568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88802" y="907447"/>
            <a:ext cx="178595" cy="1368469"/>
            <a:chOff x="785786" y="1174734"/>
            <a:chExt cx="285752" cy="1716100"/>
          </a:xfrm>
        </p:grpSpPr>
        <p:sp>
          <p:nvSpPr>
            <p:cNvPr id="20" name="Rectangle 19"/>
            <p:cNvSpPr/>
            <p:nvPr/>
          </p:nvSpPr>
          <p:spPr>
            <a:xfrm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 userDrawn="1"/>
        </p:nvGrpSpPr>
        <p:grpSpPr>
          <a:xfrm flipH="1">
            <a:off x="8666080" y="933337"/>
            <a:ext cx="178595" cy="1368469"/>
            <a:chOff x="785786" y="1174734"/>
            <a:chExt cx="285752" cy="1716100"/>
          </a:xfrm>
        </p:grpSpPr>
        <p:sp>
          <p:nvSpPr>
            <p:cNvPr id="25" name="Rectangle 24"/>
            <p:cNvSpPr/>
            <p:nvPr/>
          </p:nvSpPr>
          <p:spPr>
            <a:xfrm flipH="1"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648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0" t="46231" r="34272" b="11684"/>
          <a:stretch/>
        </p:blipFill>
        <p:spPr bwMode="auto">
          <a:xfrm>
            <a:off x="0" y="2962452"/>
            <a:ext cx="9144000" cy="389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698314-40FB-4D19-B6E7-876D656F49E7}" type="datetime1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526B1AD-B26D-4A15-8E40-7E7E9CA31FC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36512" y="2731198"/>
            <a:ext cx="9180512" cy="267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665" y="991847"/>
            <a:ext cx="7772400" cy="1219568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88802" y="907447"/>
            <a:ext cx="178595" cy="1368469"/>
            <a:chOff x="785786" y="1174734"/>
            <a:chExt cx="285752" cy="1716100"/>
          </a:xfrm>
        </p:grpSpPr>
        <p:sp>
          <p:nvSpPr>
            <p:cNvPr id="20" name="Rectangle 19"/>
            <p:cNvSpPr/>
            <p:nvPr/>
          </p:nvSpPr>
          <p:spPr>
            <a:xfrm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 userDrawn="1"/>
        </p:nvGrpSpPr>
        <p:grpSpPr>
          <a:xfrm flipH="1">
            <a:off x="8666080" y="933337"/>
            <a:ext cx="178595" cy="1368469"/>
            <a:chOff x="785786" y="1174734"/>
            <a:chExt cx="285752" cy="1716100"/>
          </a:xfrm>
        </p:grpSpPr>
        <p:sp>
          <p:nvSpPr>
            <p:cNvPr id="25" name="Rectangle 24"/>
            <p:cNvSpPr/>
            <p:nvPr/>
          </p:nvSpPr>
          <p:spPr>
            <a:xfrm flipH="1"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900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1" t="12405" r="31464" b="8854"/>
          <a:stretch/>
        </p:blipFill>
        <p:spPr bwMode="auto">
          <a:xfrm>
            <a:off x="90" y="-44624"/>
            <a:ext cx="4859942" cy="69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640395" y="-44624"/>
            <a:ext cx="398232" cy="6902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00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C77478-7262-4126-90E6-C4489883A845}" type="datetime1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526B1AD-B26D-4A15-8E40-7E7E9CA31FC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44" y="1701844"/>
            <a:ext cx="7772400" cy="1219568"/>
          </a:xfrm>
          <a:solidFill>
            <a:schemeClr val="bg1">
              <a:alpha val="35000"/>
            </a:schemeClr>
          </a:solidFill>
        </p:spPr>
        <p:txBody>
          <a:bodyPr anchor="t"/>
          <a:lstStyle>
            <a:lvl1pPr algn="ctr">
              <a:defRPr sz="4000" b="1" cap="all">
                <a:effectLst>
                  <a:glow rad="101600">
                    <a:schemeClr val="bg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 flipH="1">
            <a:off x="8713885" y="1628800"/>
            <a:ext cx="178595" cy="1368469"/>
            <a:chOff x="785786" y="1174734"/>
            <a:chExt cx="285752" cy="1716100"/>
          </a:xfrm>
        </p:grpSpPr>
        <p:sp>
          <p:nvSpPr>
            <p:cNvPr id="25" name="Rectangle 24"/>
            <p:cNvSpPr/>
            <p:nvPr/>
          </p:nvSpPr>
          <p:spPr>
            <a:xfrm flipH="1"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 userDrawn="1"/>
        </p:nvGrpSpPr>
        <p:grpSpPr>
          <a:xfrm>
            <a:off x="707778" y="1620371"/>
            <a:ext cx="178595" cy="1368469"/>
            <a:chOff x="785786" y="1174734"/>
            <a:chExt cx="285752" cy="1716100"/>
          </a:xfrm>
          <a:solidFill>
            <a:schemeClr val="bg1"/>
          </a:solidFill>
        </p:grpSpPr>
        <p:sp>
          <p:nvSpPr>
            <p:cNvPr id="20" name="Rectangle 19"/>
            <p:cNvSpPr/>
            <p:nvPr/>
          </p:nvSpPr>
          <p:spPr>
            <a:xfrm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220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6"/>
          <p:cNvPicPr>
            <a:picLocks noChangeAspect="1" noChangeArrowheads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11756" r="25329" b="4167"/>
          <a:stretch/>
        </p:blipFill>
        <p:spPr bwMode="auto">
          <a:xfrm>
            <a:off x="3584112" y="0"/>
            <a:ext cx="5552698" cy="690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3384996" y="-44624"/>
            <a:ext cx="398232" cy="6902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AD6F68-00F1-4074-B1FB-3A8DF2ED72BA}" type="datetime1">
              <a:rPr lang="en-US" smtClean="0">
                <a:solidFill>
                  <a:prstClr val="white"/>
                </a:solidFill>
              </a:rPr>
              <a:pPr/>
              <a:t>3/1/2016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526B1AD-B26D-4A15-8E40-7E7E9CA31FC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44" y="1701844"/>
            <a:ext cx="7772400" cy="1219568"/>
          </a:xfrm>
          <a:solidFill>
            <a:schemeClr val="bg1">
              <a:alpha val="35000"/>
            </a:schemeClr>
          </a:solidFill>
        </p:spPr>
        <p:txBody>
          <a:bodyPr anchor="t"/>
          <a:lstStyle>
            <a:lvl1pPr algn="ctr">
              <a:defRPr sz="4000" b="1" cap="all">
                <a:effectLst>
                  <a:glow rad="101600">
                    <a:schemeClr val="bg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755576" y="1609905"/>
            <a:ext cx="178596" cy="1368469"/>
            <a:chOff x="785785" y="1174734"/>
            <a:chExt cx="285753" cy="1716100"/>
          </a:xfrm>
        </p:grpSpPr>
        <p:sp>
          <p:nvSpPr>
            <p:cNvPr id="25" name="Rectangle 24"/>
            <p:cNvSpPr/>
            <p:nvPr/>
          </p:nvSpPr>
          <p:spPr>
            <a:xfrm flipH="1">
              <a:off x="857223" y="1285860"/>
              <a:ext cx="214315" cy="15001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71074" y="2031593"/>
              <a:ext cx="1714512" cy="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 userDrawn="1"/>
        </p:nvGrpSpPr>
        <p:grpSpPr>
          <a:xfrm flipH="1">
            <a:off x="8748464" y="1619105"/>
            <a:ext cx="178595" cy="1368469"/>
            <a:chOff x="785786" y="1174734"/>
            <a:chExt cx="285752" cy="1716100"/>
          </a:xfrm>
          <a:solidFill>
            <a:schemeClr val="bg1"/>
          </a:solidFill>
        </p:grpSpPr>
        <p:sp>
          <p:nvSpPr>
            <p:cNvPr id="20" name="Rectangle 19"/>
            <p:cNvSpPr/>
            <p:nvPr/>
          </p:nvSpPr>
          <p:spPr>
            <a:xfrm>
              <a:off x="857224" y="1285860"/>
              <a:ext cx="214314" cy="150019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85786" y="1174734"/>
              <a:ext cx="285752" cy="1588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-71073" y="2031593"/>
              <a:ext cx="1714512" cy="794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85786" y="2889246"/>
              <a:ext cx="285752" cy="1588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6836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1D72-A29F-4253-8530-2BA34A71CD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177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0FF32-B000-4BDC-9A37-4B0FF878AA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1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89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9DEE-F776-44DA-8647-56F71301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03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A6D9-4E7D-4C87-BCF5-1946A4D2C3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67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78EBC-F002-43F3-A925-E2FD207CA8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505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795DA-0A92-4F8A-850D-C2D0CFA7C6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359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1C3E7-1536-46BD-8D9D-F41F2E8312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61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A4FEC-7CEE-44E2-8ABC-EB767FAC57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139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4F3B8-B540-4A12-8B6A-960E89045B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3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4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59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399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041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0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484438"/>
            <a:ext cx="731520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D3D62D2-D5DA-4FB3-A6F3-FCDB17BBDBC5}" type="datetime1">
              <a:rPr lang="en-GB" smtClean="0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01/03/2016</a:t>
            </a:fld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E6B12A-F050-4DF8-8805-C307DC821A48}" type="slidenum">
              <a:rPr lang="en-GB" smtClean="0">
                <a:solidFill>
                  <a:srgbClr val="D1282E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srgbClr val="D1282E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4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600200"/>
            <a:ext cx="6705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CEC9E5-7560-4EF2-9369-7EF8781599C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375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600200"/>
            <a:ext cx="6705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CEC9E5-7560-4EF2-9369-7EF8781599C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0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w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1.wmf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23.png"/><Relationship Id="rId4" Type="http://schemas.openxmlformats.org/officeDocument/2006/relationships/diagramData" Target="../diagrams/data13.xml"/><Relationship Id="rId9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1.wmf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11.wmf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11.wmf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11.wmf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11.wmf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11.wmf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w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3" Type="http://schemas.openxmlformats.org/officeDocument/2006/relationships/image" Target="../media/image12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m/url?sa=i&amp;rct=j&amp;q=&amp;esrc=s&amp;source=images&amp;cd=&amp;cad=rja&amp;uact=8&amp;ved=0CAcQjRxqFQoTCIvQu63k68gCFeOtpgodOJgByA&amp;url=http://www.kesedar.gov.my/logo&amp;psig=AFQjCNH6Zk1rEQQiihrhSkw8cs37JIF6AQ&amp;ust=1446349085025048" TargetMode="External"/><Relationship Id="rId11" Type="http://schemas.openxmlformats.org/officeDocument/2006/relationships/image" Target="../media/image49.jpeg"/><Relationship Id="rId5" Type="http://schemas.openxmlformats.org/officeDocument/2006/relationships/image" Target="../media/image44.jpeg"/><Relationship Id="rId10" Type="http://schemas.openxmlformats.org/officeDocument/2006/relationships/image" Target="../media/image48.jpe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wm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1.w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67050" y="538162"/>
            <a:ext cx="6000750" cy="2362200"/>
          </a:xfrm>
        </p:spPr>
        <p:txBody>
          <a:bodyPr/>
          <a:lstStyle/>
          <a:p>
            <a:pPr algn="ctr"/>
            <a:r>
              <a:rPr lang="en-US" sz="3200" dirty="0" smtClean="0">
                <a:latin typeface="Berlin Sans FB Demi" pitchFamily="34" charset="0"/>
              </a:rPr>
              <a:t/>
            </a:r>
            <a:br>
              <a:rPr lang="en-US" sz="3200" dirty="0" smtClean="0">
                <a:latin typeface="Berlin Sans FB Demi" pitchFamily="34" charset="0"/>
              </a:rPr>
            </a:br>
            <a:r>
              <a:rPr lang="en-US" sz="3200" dirty="0" smtClean="0">
                <a:latin typeface="Berlin Sans FB Demi" pitchFamily="34" charset="0"/>
              </a:rPr>
              <a:t/>
            </a:r>
            <a:br>
              <a:rPr lang="en-US" sz="3200" dirty="0" smtClean="0">
                <a:latin typeface="Berlin Sans FB Demi" pitchFamily="34" charset="0"/>
              </a:rPr>
            </a:br>
            <a:endParaRPr lang="en-US" sz="3200" dirty="0">
              <a:latin typeface="Berlin Sans FB Demi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28600"/>
            <a:ext cx="866775" cy="68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3962400"/>
            <a:ext cx="9067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SURAT PEKELILING AKAUNTAN </a:t>
            </a:r>
          </a:p>
          <a:p>
            <a:pPr algn="ctr"/>
            <a:r>
              <a:rPr lang="en-US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NEGARA MALAYSIA</a:t>
            </a:r>
          </a:p>
          <a:p>
            <a:pPr algn="ctr"/>
            <a:r>
              <a:rPr lang="en-US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BILANGAN 2 TAHUN 2015</a:t>
            </a:r>
            <a:endParaRPr lang="en-MY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5257800"/>
            <a:ext cx="8077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cap="none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PELAKSANAAN, PEMANTAUAN DAN PEMATUHAN SISTEM PERAKAUNAN STANDARD BAGI AGENSI KERAJAAN </a:t>
            </a:r>
          </a:p>
          <a:p>
            <a:pPr algn="ctr"/>
            <a:r>
              <a:rPr lang="en-US" sz="1600" b="1" cap="none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‘</a:t>
            </a:r>
            <a:r>
              <a:rPr lang="en-US" sz="1600" b="1" i="1" cap="none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STANDARD</a:t>
            </a:r>
            <a:r>
              <a:rPr lang="en-US" sz="1600" b="1" cap="none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en-US" sz="1600" b="1" i="1" cap="none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ACCOUNTING SYSTEM FOR GOVERNMENT AGENCIES (SAGA)’ </a:t>
            </a:r>
            <a:endParaRPr lang="en-MY" sz="1600" b="1" cap="none" spc="50" dirty="0">
              <a:ln w="11430"/>
              <a:solidFill>
                <a:srgbClr val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chemeClr val="bg1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447800"/>
            <a:ext cx="80772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TAKLIMAT AWARENESS SPANM SAGA</a:t>
            </a:r>
          </a:p>
          <a:p>
            <a:pPr algn="ctr"/>
            <a:r>
              <a:rPr lang="en-US" sz="32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JABATAN AKAUNTAN NEGARA MALAYSIA – ZON UTARA</a:t>
            </a:r>
          </a:p>
          <a:p>
            <a:pPr algn="ctr"/>
            <a:r>
              <a:rPr lang="en-US" sz="3200" b="1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1 MAC 2016</a:t>
            </a:r>
            <a:endParaRPr lang="en-MY" sz="3200" b="1" cap="none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5825" y="227012"/>
            <a:ext cx="7677150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PINDAAN SPANM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4794" y="3171824"/>
            <a:ext cx="3350406" cy="1171575"/>
            <a:chOff x="923923" y="2895217"/>
            <a:chExt cx="1952868" cy="533782"/>
          </a:xfrm>
        </p:grpSpPr>
        <p:sp>
          <p:nvSpPr>
            <p:cNvPr id="20" name="Rectangle 19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108044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" y="1066800"/>
            <a:ext cx="8229600" cy="533400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endParaRPr lang="en-US" dirty="0" smtClean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endParaRPr lang="en-MY" sz="2000" b="1" i="1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62000" y="1447800"/>
            <a:ext cx="7620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1" indent="-536575" algn="just">
              <a:buFont typeface="Wingdings" pitchFamily="2" charset="2"/>
              <a:buChar char="q"/>
            </a:pPr>
            <a:endParaRPr lang="ms-MY" sz="280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1" algn="just"/>
            <a:endParaRPr lang="ms-MY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408686804"/>
              </p:ext>
            </p:extLst>
          </p:nvPr>
        </p:nvGraphicFramePr>
        <p:xfrm>
          <a:off x="762000" y="1295400"/>
          <a:ext cx="76200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7" name="Picture 26" descr="http://www.zensations.at/sites/www.zensations.at/files/images/new_button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529" y="3890961"/>
            <a:ext cx="1047750" cy="90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6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2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KEMASKINI TOR </a:t>
            </a:r>
          </a:p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STRUKTUR TADBIR URUS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888565439"/>
              </p:ext>
            </p:extLst>
          </p:nvPr>
        </p:nvGraphicFramePr>
        <p:xfrm>
          <a:off x="-2133600" y="1219200"/>
          <a:ext cx="13487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7108044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5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KEMASKINI </a:t>
            </a:r>
          </a:p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LAPORAN PEMANTAUAN SAGA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374013211"/>
              </p:ext>
            </p:extLst>
          </p:nvPr>
        </p:nvGraphicFramePr>
        <p:xfrm>
          <a:off x="762000" y="1295400"/>
          <a:ext cx="7800975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7108044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7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KEMASKINI </a:t>
            </a:r>
          </a:p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KRITERIA TEKNIKAL SAGA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251462402"/>
              </p:ext>
            </p:extLst>
          </p:nvPr>
        </p:nvGraphicFramePr>
        <p:xfrm>
          <a:off x="-1981200" y="1142999"/>
          <a:ext cx="13487400" cy="5610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7108044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13" name="Explosion 1 12"/>
          <p:cNvSpPr/>
          <p:nvPr/>
        </p:nvSpPr>
        <p:spPr bwMode="auto">
          <a:xfrm>
            <a:off x="7543800" y="587828"/>
            <a:ext cx="1731156" cy="1524000"/>
          </a:xfrm>
          <a:prstGeom prst="irregularSeal1">
            <a:avLst/>
          </a:prstGeom>
          <a:solidFill>
            <a:srgbClr val="10E639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7 </a:t>
            </a:r>
            <a:r>
              <a:rPr lang="en-US" sz="2000" b="1" dirty="0" err="1" smtClean="0">
                <a:solidFill>
                  <a:srgbClr val="000000"/>
                </a:solidFill>
              </a:rPr>
              <a:t>Kriteria</a:t>
            </a:r>
            <a:endParaRPr lang="en-MY" sz="2000" b="1" dirty="0" smtClean="0">
              <a:solidFill>
                <a:srgbClr val="000000"/>
              </a:solidFill>
            </a:endParaRPr>
          </a:p>
        </p:txBody>
      </p:sp>
      <p:sp>
        <p:nvSpPr>
          <p:cNvPr id="8" name="Explosion 1 7"/>
          <p:cNvSpPr/>
          <p:nvPr/>
        </p:nvSpPr>
        <p:spPr bwMode="auto">
          <a:xfrm>
            <a:off x="275932" y="571500"/>
            <a:ext cx="1731156" cy="1540328"/>
          </a:xfrm>
          <a:prstGeom prst="irregularSeal1">
            <a:avLst/>
          </a:prstGeom>
          <a:solidFill>
            <a:srgbClr val="10E639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9 </a:t>
            </a:r>
            <a:r>
              <a:rPr lang="en-US" sz="2000" b="1" dirty="0" err="1" smtClean="0">
                <a:solidFill>
                  <a:srgbClr val="000000"/>
                </a:solidFill>
              </a:rPr>
              <a:t>Kriteria</a:t>
            </a:r>
            <a:endParaRPr lang="en-MY" sz="2000" b="1" dirty="0" smtClean="0">
              <a:solidFill>
                <a:srgbClr val="000000"/>
              </a:solidFill>
            </a:endParaRPr>
          </a:p>
        </p:txBody>
      </p:sp>
      <p:sp>
        <p:nvSpPr>
          <p:cNvPr id="16" name="Down Arrow Callout 15"/>
          <p:cNvSpPr/>
          <p:nvPr/>
        </p:nvSpPr>
        <p:spPr bwMode="auto">
          <a:xfrm rot="16200000">
            <a:off x="297252" y="4017281"/>
            <a:ext cx="1447800" cy="1490438"/>
          </a:xfrm>
          <a:prstGeom prst="downArrowCallou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GABUNG</a:t>
            </a:r>
            <a:endParaRPr kumimoji="0" lang="en-MY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Down Arrow Callout 16"/>
          <p:cNvSpPr/>
          <p:nvPr/>
        </p:nvSpPr>
        <p:spPr bwMode="auto">
          <a:xfrm rot="16200000">
            <a:off x="290449" y="2036081"/>
            <a:ext cx="1447800" cy="1490438"/>
          </a:xfrm>
          <a:prstGeom prst="downArrowCallou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GABUNG</a:t>
            </a:r>
            <a:endParaRPr kumimoji="0" lang="en-MY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7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3" grpId="0" animBg="1"/>
      <p:bldP spid="8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      </a:t>
            </a:r>
            <a:r>
              <a:rPr lang="en-US" sz="3200" b="1" dirty="0" smtClean="0">
                <a:solidFill>
                  <a:srgbClr val="FFFF00"/>
                </a:solidFill>
              </a:rPr>
              <a:t>STRUKTUR       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      </a:t>
            </a:r>
            <a:r>
              <a:rPr lang="en-US" sz="3200" b="1" dirty="0" smtClean="0">
                <a:solidFill>
                  <a:srgbClr val="FFFF00"/>
                </a:solidFill>
              </a:rPr>
              <a:t>TADBIR URUS  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      </a:t>
            </a:r>
            <a:r>
              <a:rPr lang="en-US" sz="3200" b="1" dirty="0" smtClean="0">
                <a:solidFill>
                  <a:srgbClr val="FFFF00"/>
                </a:solidFill>
              </a:rPr>
              <a:t>SAGA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486400" y="4019550"/>
            <a:ext cx="304800" cy="342900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791200" y="4191000"/>
            <a:ext cx="3124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40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5825" y="227012"/>
            <a:ext cx="7677150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STRUKTUR TADBIR URUS SAGA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4794" y="3171824"/>
            <a:ext cx="3350406" cy="1171575"/>
            <a:chOff x="923923" y="2895217"/>
            <a:chExt cx="1952868" cy="533782"/>
          </a:xfrm>
        </p:grpSpPr>
        <p:sp>
          <p:nvSpPr>
            <p:cNvPr id="20" name="Rectangle 19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108044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" y="1066799"/>
            <a:ext cx="8229600" cy="5548699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endParaRPr lang="en-US" dirty="0" smtClean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endParaRPr lang="en-MY" sz="2000" b="1" i="1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62000" y="1447800"/>
            <a:ext cx="7620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1" indent="-536575" algn="just">
              <a:buFont typeface="Wingdings" pitchFamily="2" charset="2"/>
              <a:buChar char="q"/>
            </a:pPr>
            <a:endParaRPr lang="ms-MY" sz="280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1" algn="just"/>
            <a:endParaRPr lang="ms-MY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5692586"/>
              </p:ext>
            </p:extLst>
          </p:nvPr>
        </p:nvGraphicFramePr>
        <p:xfrm>
          <a:off x="-457200" y="1066799"/>
          <a:ext cx="10058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7391400" y="4114800"/>
            <a:ext cx="1295400" cy="4572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JANM</a:t>
            </a:r>
            <a:endParaRPr kumimoji="0" lang="en-MY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181600" y="1219200"/>
            <a:ext cx="1295400" cy="4572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JANM</a:t>
            </a:r>
            <a:endParaRPr kumimoji="0" lang="en-MY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985290" y="2318581"/>
            <a:ext cx="1295400" cy="4572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JANM</a:t>
            </a:r>
            <a:endParaRPr kumimoji="0" lang="en-MY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62000" y="2318581"/>
            <a:ext cx="1295400" cy="4572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JANM</a:t>
            </a:r>
            <a:endParaRPr kumimoji="0" lang="en-MY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30200" y="4114800"/>
            <a:ext cx="1295400" cy="4572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AGENSI</a:t>
            </a:r>
            <a:endParaRPr kumimoji="0" lang="en-MY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462314" y="5718359"/>
            <a:ext cx="1295400" cy="4572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AGENSI</a:t>
            </a:r>
            <a:endParaRPr kumimoji="0" lang="en-MY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253842" y="5657945"/>
            <a:ext cx="1670957" cy="457200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KEM / SUK</a:t>
            </a:r>
            <a:endParaRPr kumimoji="0" lang="en-MY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4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  <p:bldP spid="22" grpId="0" animBg="1"/>
      <p:bldP spid="2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227012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LEMBAGA PEROLEHAN KHAS SAGA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330967"/>
              </p:ext>
            </p:extLst>
          </p:nvPr>
        </p:nvGraphicFramePr>
        <p:xfrm>
          <a:off x="304798" y="1397000"/>
          <a:ext cx="8610602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68"/>
                <a:gridCol w="6697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PERKARA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BUTIRAN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PENGERUSI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Akauntan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Negara Malaysia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AHLI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Wakil </a:t>
                      </a:r>
                      <a:r>
                        <a:rPr lang="en-US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Perbendaharaan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Malaysia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Wakil MAMPU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TERMA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RUJUKAN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Menimbang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serta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menyetuju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terima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tender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perolehan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pelaksanaan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SAGA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sahaja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yang &lt; RM15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juta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Mengemukakan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laporan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senarai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perolehan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yang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telah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diputuskan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Bahagian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Perolehan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, MOF;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Memadan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memperakukan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cadangan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JK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Penilaian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Teknikal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(JKPK)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JK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Penilaian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Kewangan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(JKPK).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URUSETIA</a:t>
                      </a:r>
                    </a:p>
                    <a:p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JANM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KEKERAPAN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MESYUARAT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Mengikut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Keperluan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066800" y="2514600"/>
            <a:ext cx="928688" cy="685800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ounded Rectangle 9"/>
          <p:cNvSpPr/>
          <p:nvPr/>
        </p:nvSpPr>
        <p:spPr>
          <a:xfrm>
            <a:off x="419370" y="4038600"/>
            <a:ext cx="853440" cy="727649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Picture 12" descr="http://www.zensations.at/sites/www.zensations.at/files/images/new_button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39144"/>
            <a:ext cx="1047750" cy="90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17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227012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JK PEMANDU SAGA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042240"/>
              </p:ext>
            </p:extLst>
          </p:nvPr>
        </p:nvGraphicFramePr>
        <p:xfrm>
          <a:off x="304798" y="1397000"/>
          <a:ext cx="8610602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68"/>
                <a:gridCol w="6697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PERKARA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BUTIRAN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PENGERUSI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Akauntan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Negara Malaysia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AHLI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Timbalan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Akauntan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Negara (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Korporat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Pengarah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Bahagian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Khidmat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Perunding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(BKP)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sv-SE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Pengarah Bahagian Pengurusan Teknologi Maklumat 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(BPTM)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sv-SE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Pengarah Bahagian Pengurusan Operasi Pusat dan Agensi 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(BPOPA)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Pengarah Bahagian Pasukan Pelaksanaan Projek Akruan 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(PPPA)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Perbendaharaan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Malaysia (2 orang)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MAMPU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sv-SE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Jabatan Audit Negara (Sektor Badan Berkanun)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Jabatan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Audit Negara (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Sektor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Kerajaan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Negeri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en-US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endParaRPr lang="en-US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355394" y="2857500"/>
            <a:ext cx="928688" cy="685800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6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96203"/>
            <a:ext cx="523875" cy="41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767024"/>
            <a:ext cx="523875" cy="41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2" y="4347828"/>
            <a:ext cx="523875" cy="41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067979"/>
            <a:ext cx="523875" cy="41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448979"/>
            <a:ext cx="523875" cy="418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90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749109"/>
              </p:ext>
            </p:extLst>
          </p:nvPr>
        </p:nvGraphicFramePr>
        <p:xfrm>
          <a:off x="304798" y="1397000"/>
          <a:ext cx="8610602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68"/>
                <a:gridCol w="6697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PERKARA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BUTIRAN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TERMA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RUJUKAN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Menentukan halatuju dan strategi pelaksanaan projek; </a:t>
                      </a:r>
                      <a:endParaRPr lang="fi-FI" sz="1800" b="0" i="0" u="none" strike="noStrike" baseline="0" dirty="0" smtClean="0">
                        <a:solidFill>
                          <a:srgbClr val="FF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Meluluskan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prosedur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peraturan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sedia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ada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yang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perlu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pindaan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tambahan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Meluluskan keperluan pembangunan sistem;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Meluluskan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piawaian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dasar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yang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perlu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pindaan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tambahan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sv-SE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Melulus produk yang mematuhi kriteria SAGA untuk diterimapakai oleh agensi;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Melulus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mengiktiraf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sistem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sedia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ada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terhadap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pematuhan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kriteria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SAGA;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Melulus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mengiktiraf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pematuhan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kriteria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SAGA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dalam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pembangunan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sistem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URUSETIA</a:t>
                      </a:r>
                    </a:p>
                    <a:p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BKP,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JANM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KEKERAPAN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MESYUARAT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Kali </a:t>
                      </a:r>
                      <a:r>
                        <a:rPr lang="en-US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Setahun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(Minima)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419370" y="2438400"/>
            <a:ext cx="853440" cy="727649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885825" y="227012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JK PEMANDU SAGA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752600"/>
            <a:ext cx="523875" cy="41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523875" cy="41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2514600"/>
            <a:ext cx="523875" cy="41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791200"/>
            <a:ext cx="523875" cy="418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20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227012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JK TEKNIKAL SAGA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536491"/>
              </p:ext>
            </p:extLst>
          </p:nvPr>
        </p:nvGraphicFramePr>
        <p:xfrm>
          <a:off x="304798" y="1397000"/>
          <a:ext cx="8610602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68"/>
                <a:gridCol w="6697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PERKARA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BUTIRAN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PENGERUSI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Akauntan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Negara Malaysia</a:t>
                      </a:r>
                    </a:p>
                    <a:p>
                      <a:pPr marL="0" indent="0">
                        <a:buNone/>
                      </a:pP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AHLI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Pengarah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BKP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Timbalan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Pengarah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BPOPA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Timbalan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Pengarah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PPPA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Timbalan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Pengarah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BPTM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Perbendaharaan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Malaysia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MAMPU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Jabatan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Audit Negara (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Sektor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Badan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Berkanun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Jabatan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Audit Negara (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Sektor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Kerajaan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Negeri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355394" y="2857500"/>
            <a:ext cx="928688" cy="685800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13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08867"/>
            <a:ext cx="1047750" cy="90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79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5825" y="220790"/>
            <a:ext cx="7677150" cy="693609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KANDUNGAN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4794" y="3171824"/>
            <a:ext cx="3350406" cy="1171575"/>
            <a:chOff x="923923" y="2895217"/>
            <a:chExt cx="1952868" cy="533782"/>
          </a:xfrm>
        </p:grpSpPr>
        <p:sp>
          <p:nvSpPr>
            <p:cNvPr id="20" name="Rectangle 19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108044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228600"/>
            <a:ext cx="866775" cy="6858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85667421"/>
              </p:ext>
            </p:extLst>
          </p:nvPr>
        </p:nvGraphicFramePr>
        <p:xfrm>
          <a:off x="817953" y="1143000"/>
          <a:ext cx="7411647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6224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426712"/>
              </p:ext>
            </p:extLst>
          </p:nvPr>
        </p:nvGraphicFramePr>
        <p:xfrm>
          <a:off x="304798" y="1397000"/>
          <a:ext cx="8610602" cy="531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68"/>
                <a:gridCol w="6697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PERKARA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BUTIRAN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TERMA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RUJUKAN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Memperakui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cadangan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dasar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skop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piawaian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perakaunan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untuk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kelulusan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JKP SAGA;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Memperakui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prosedur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peraturan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yang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memerlukan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pindaan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atau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tambahan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untuk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kelulusan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JKP SAGA;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sv-SE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Memperakui reka bentuk sistem perakaunan dan kewangan agensi untuk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pembangunan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bagi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kelulusan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JKP SAGA;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Memantau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menyelesaikan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masalah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isu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1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Functional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Teknikal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dari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segi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pembangunan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pelaksanaan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penyelenggaraan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Menyelesaikan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masalah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1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Functional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Teknikal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dari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segi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pemakaian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piawaian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perakaunan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untuk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makluman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JKP SAGA;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Memperakui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1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Proof of Concept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untuk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kelulusan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JKP SAGA;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sv-SE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Perkara-perkara lain yang berbangkit.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URUSETIA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BKP,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JANM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KEKERAPAN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MESYUARAT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Kali </a:t>
                      </a:r>
                      <a:r>
                        <a:rPr lang="en-US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Setahun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(Minima)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419370" y="2438400"/>
            <a:ext cx="853440" cy="727649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885825" y="227012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JK TEKNIKAL SAGA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1059085"/>
            <a:ext cx="1047750" cy="90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20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227012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JK PEMANTAU SAGA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086586"/>
              </p:ext>
            </p:extLst>
          </p:nvPr>
        </p:nvGraphicFramePr>
        <p:xfrm>
          <a:off x="304798" y="1397000"/>
          <a:ext cx="8610602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68"/>
                <a:gridCol w="6697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PERKARA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BUTIRAN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PENGERUSI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KSU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Kementerian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 SUK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Negeri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PENGERUSI</a:t>
                      </a:r>
                      <a:r>
                        <a:rPr lang="en-US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GANTI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TKSU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Kementerian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Pengurusan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)/ TSUK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Negeri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/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(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Pengurusan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</a:p>
                    <a:p>
                      <a:pPr algn="just"/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AHLI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Ketua Akauntan/ Pegawai Kewangan Negeri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fi-FI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Bendahari/ Akauntan Negeri (Kerajaan Negeri sahaja)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fi-FI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Agensi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di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bawah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Kementerian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Kerajaan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Negeri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Audit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Dalam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Kementerian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Kerajaan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Negeri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Bahagian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Teknologi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Maklumat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Kementerian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Kerajaan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Negeri</a:t>
                      </a:r>
                      <a:endParaRPr lang="en-US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buNone/>
                      </a:pPr>
                      <a:endParaRPr lang="en-US" b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21481" y="3706586"/>
            <a:ext cx="928688" cy="685800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8598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743810"/>
              </p:ext>
            </p:extLst>
          </p:nvPr>
        </p:nvGraphicFramePr>
        <p:xfrm>
          <a:off x="304798" y="1397000"/>
          <a:ext cx="8610602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68"/>
                <a:gridCol w="6697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PERKARA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BUTIRAN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TERMA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RUJUKAN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Menyelaras pelaksanaan sistem perakaunan dan kewangan;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Memastikan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agensi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mematuhi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kriteria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SAGA;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Mengenalpasti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keperluan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prosedur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peraturan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piawaian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teknikal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bagi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pembangunan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sistem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perakaunan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kewangan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sv-SE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Menilai dan mengambil tindakan ke atas Laporan Penilaian Pembangunan SAGA </a:t>
                      </a: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dan Laporan Penilaian Pelaksanaan SAGA mengikut format yang ditentukan oleh 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JANM.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URUSETIA</a:t>
                      </a:r>
                    </a:p>
                    <a:p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Bahagian Akaun, Kementerian atau Pejabat SUK Negeri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KEKERAPAN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MESYUARAT</a:t>
                      </a:r>
                    </a:p>
                    <a:p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Kali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Setahun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(Minima)</a:t>
                      </a:r>
                      <a:endParaRPr kumimoji="0" lang="en-MY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419370" y="2438400"/>
            <a:ext cx="853440" cy="727649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885825" y="227012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JK PEMANTAU SAGA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82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227012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JK PELAKSANA SAGA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152842"/>
              </p:ext>
            </p:extLst>
          </p:nvPr>
        </p:nvGraphicFramePr>
        <p:xfrm>
          <a:off x="304798" y="1295400"/>
          <a:ext cx="8610602" cy="540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68"/>
                <a:gridCol w="6697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PERKARA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BUTIRAN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PENGERUSI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Ketua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Agensi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PENGERUSI</a:t>
                      </a:r>
                      <a:r>
                        <a:rPr lang="en-US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GANTI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Timbalan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Ketua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Agensi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Pengurusan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AHLI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JANM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Ketua Akauntan Kementerian/ Bendahari Negeri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Timbalan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Ketua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Agensi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Operasi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Pegawai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Kewangan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Agensi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Pegawai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Teknologi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Maklumat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Agensi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Pegawai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Tadbir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Agensi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Pegawai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Audit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Dalam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Agensi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TERMA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RUJUKAN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MY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Menetapkan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tatacara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amalan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spesifikasi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fungsi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dan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teknikal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sistem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perakaunan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dan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kewangan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yang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diperlukan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fi-FI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Menyelaraskan pembangunan dan pelaksanaan sistem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Mengenalpasti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keperluan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latihan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teknikal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dan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operasi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dalam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pembangunan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MY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dan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i-FI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pelaksanaan sistem; 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fi-FI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Menyelesaikan masalah pengurusan operasi dalam pelaksanaan sistem</a:t>
                      </a:r>
                      <a:r>
                        <a:rPr kumimoji="0" lang="en-MY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;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21481" y="3363686"/>
            <a:ext cx="928688" cy="685800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ounded Rectangle 6"/>
          <p:cNvSpPr/>
          <p:nvPr/>
        </p:nvSpPr>
        <p:spPr>
          <a:xfrm>
            <a:off x="410595" y="5334000"/>
            <a:ext cx="853440" cy="727649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2302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77122"/>
              </p:ext>
            </p:extLst>
          </p:nvPr>
        </p:nvGraphicFramePr>
        <p:xfrm>
          <a:off x="304798" y="1219200"/>
          <a:ext cx="8610602" cy="55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68"/>
                <a:gridCol w="6697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PERKARA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BUTIRAN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TERMA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RUJUKAN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3538" indent="-363538" algn="just">
                        <a:buFont typeface="+mj-lt"/>
                        <a:buNone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5.   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Memastikan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program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pemindahan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teknologi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MY" sz="1800" b="0" i="1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TOT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</a:p>
                    <a:p>
                      <a:pPr marL="0" indent="0" algn="just">
                        <a:buFont typeface="+mj-lt"/>
                        <a:buNone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   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pengurusan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perubahan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MY" sz="1800" b="0" i="1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change management);</a:t>
                      </a:r>
                    </a:p>
                    <a:p>
                      <a:pPr marL="449263" indent="-449263" algn="just">
                        <a:buFont typeface="+mj-lt"/>
                        <a:buNone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r>
                        <a:rPr lang="en-MY" sz="1800" b="0" i="1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.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Memantau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kualiti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penghantaran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sistem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serta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perkhidmatan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sokongan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mengikut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perjanjian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</a:t>
                      </a:r>
                    </a:p>
                    <a:p>
                      <a:pPr marL="449263" indent="-449263" algn="just">
                        <a:buFont typeface="+mj-lt"/>
                        <a:buAutoNum type="arabicPeriod" startAt="7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Menyelesaikan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sebarang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isu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berbangkit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di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antara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agensi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pakar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runding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pembekal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</a:t>
                      </a:r>
                    </a:p>
                    <a:p>
                      <a:pPr marL="449263" indent="-449263" algn="just">
                        <a:buFont typeface="+mj-lt"/>
                        <a:buAutoNum type="arabicPeriod" startAt="7"/>
                      </a:pP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Melaporkan kemajuan pelaksanaan sistem kepada JK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Pemantau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</a:t>
                      </a:r>
                    </a:p>
                    <a:p>
                      <a:pPr marL="449263" indent="-449263" algn="just">
                        <a:buFont typeface="+mj-lt"/>
                        <a:buAutoNum type="arabicPeriod" startAt="7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Menyemak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mengambil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tindakan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atas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Laporan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Penilaian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Pelaksanaan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SAGA;</a:t>
                      </a:r>
                    </a:p>
                    <a:p>
                      <a:pPr marL="449263" indent="-449263" algn="just">
                        <a:buFont typeface="+mj-lt"/>
                        <a:buAutoNum type="arabicPeriod" startAt="7"/>
                      </a:pP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Mengemukakan Laporan Penilaian Pelaksanaan SAGA kepada JK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Pemantau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449263" indent="-449263" algn="just">
                        <a:buFont typeface="+mj-lt"/>
                        <a:buAutoNum type="arabicPeriod" startAt="7"/>
                      </a:pP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Memastikan pelaksanaan SAGA di agensi masing-masing sentiasa mematuhi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kriteria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SAGA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sebarang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polisi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dasar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atau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peraturan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semasa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URUSETIA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Bahagian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Akaun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Kewangan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Agensi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KEKERAPAN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MESYUARAT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Mengikut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keperluan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885825" y="227012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JK PELAKSANA SAGA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 descr="http://www.zensations.at/sites/www.zensations.at/files/images/new_button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48979"/>
            <a:ext cx="523875" cy="41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://www.zensations.at/sites/www.zensations.at/files/images/new_button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172200"/>
            <a:ext cx="523875" cy="418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24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227012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PASUKAN PETUGAS SAGA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77423"/>
              </p:ext>
            </p:extLst>
          </p:nvPr>
        </p:nvGraphicFramePr>
        <p:xfrm>
          <a:off x="304798" y="1143000"/>
          <a:ext cx="8610602" cy="567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68"/>
                <a:gridCol w="6697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PERKARA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BUTIRAN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AHLI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Pegawai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perakaunan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kewangan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teknikal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yang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merupakan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/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Pasukan Teras dalam pelaksanaan sistem perakaunan.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TERMA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RUJUKAN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MY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Mengurus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program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pemindahan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teknologi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MY" sz="1800" b="0" i="1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TOT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pengurusan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perubahan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en-MY" sz="1800" b="0" i="1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change management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);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Memastikan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kualiti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penghantaran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produk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serta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perkhidmatan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sokongan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mengikut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perjanjian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Mengesahkan semua ujian penerimaan;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Menyelesaikan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masalah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berkaitan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pelaksanaan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SAGA yang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dilaporkan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dalam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Sistem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Meja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Bantuan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(Helpdesk)</a:t>
                      </a:r>
                      <a:r>
                        <a:rPr lang="en-MY" sz="1800" b="0" i="1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Melaporkan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isu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yang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memerlukan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pertimbangan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kelulusan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JK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Pelaksana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SAGA;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Memberi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latihan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khidmat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nasihat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kepada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pengguna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sistem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perakaunan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kewangan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fi-FI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Menyedia dan mengemukakan Laporan Penilaian Pelaksanaan SAGA.</a:t>
                      </a:r>
                      <a:endParaRPr kumimoji="0" lang="en-MY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URUSETIA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Bahagian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Akaun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Kewangan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Agensi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KEKERAPAN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MESYUARAT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Mengikut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keperluan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066800" y="1600200"/>
            <a:ext cx="928688" cy="457200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ounded Rectangle 6"/>
          <p:cNvSpPr/>
          <p:nvPr/>
        </p:nvSpPr>
        <p:spPr>
          <a:xfrm>
            <a:off x="410595" y="2912775"/>
            <a:ext cx="853440" cy="727649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1881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227012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JK PEMATUHAN SAGA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2"/>
            <a:ext cx="733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94884"/>
              </p:ext>
            </p:extLst>
          </p:nvPr>
        </p:nvGraphicFramePr>
        <p:xfrm>
          <a:off x="304798" y="1508760"/>
          <a:ext cx="8610602" cy="504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468"/>
                <a:gridCol w="66971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PERKARA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BUTIRAN</a:t>
                      </a:r>
                      <a:endParaRPr lang="en-MY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PENGERUSI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Pengarah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Bahagian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Khidmat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Perunding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(BKP)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PENGERUSI</a:t>
                      </a:r>
                      <a:r>
                        <a:rPr lang="en-US" b="1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GANTI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Timbalan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Pengarah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Seksyen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Perundingan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Kewangan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/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Perakaunan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, BKP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AHLI</a:t>
                      </a:r>
                      <a:endParaRPr lang="en-MY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Perbendaharaan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MAMPU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Jabatan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Audit Negara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Wakil JANM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TERMA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RUJUKAN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MY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sv-SE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Membuat penilaian ke atas sistem perakaunan dan kewangan di Agensi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Kerajaan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;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dan</a:t>
                      </a:r>
                      <a:endParaRPr lang="en-MY" sz="1800" b="0" i="0" u="none" strike="noStrike" baseline="0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Memperakukan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kepada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JKP SAGA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bahawa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sistem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layak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memperolehi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Sijil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MY" sz="1800" b="0" i="0" u="none" strike="noStrike" baseline="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Pematuhan</a:t>
                      </a:r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SAGA.</a:t>
                      </a:r>
                      <a:endParaRPr kumimoji="0" lang="en-MY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URUSETIA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JANM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KEKERAPAN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MESYUARAT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Mengikut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keperluan</a:t>
                      </a:r>
                      <a:endParaRPr lang="en-MY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01567" y="3316515"/>
            <a:ext cx="665233" cy="685800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ounded Rectangle 6"/>
          <p:cNvSpPr/>
          <p:nvPr/>
        </p:nvSpPr>
        <p:spPr>
          <a:xfrm>
            <a:off x="406081" y="4739881"/>
            <a:ext cx="660719" cy="594119"/>
          </a:xfrm>
          <a:prstGeom prst="roundRect">
            <a:avLst>
              <a:gd name="adj" fmla="val 1000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 descr="http://www.zensations.at/sites/www.zensations.at/files/images/new_button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1047750" cy="90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00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27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        </a:t>
            </a:r>
            <a:r>
              <a:rPr lang="en-US" sz="3200" b="1" dirty="0" smtClean="0">
                <a:solidFill>
                  <a:srgbClr val="FFFF00"/>
                </a:solidFill>
              </a:rPr>
              <a:t>PELAKSANAAN  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        </a:t>
            </a:r>
            <a:r>
              <a:rPr lang="en-US" sz="3200" b="1" dirty="0" smtClean="0">
                <a:solidFill>
                  <a:srgbClr val="FFFF00"/>
                </a:solidFill>
              </a:rPr>
              <a:t>SAGA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410200" y="3793671"/>
            <a:ext cx="304800" cy="342900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715000" y="3965121"/>
            <a:ext cx="3124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4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6" y="152400"/>
            <a:ext cx="868264" cy="66065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686050" y="2553385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ectangle 28"/>
          <p:cNvSpPr/>
          <p:nvPr/>
        </p:nvSpPr>
        <p:spPr>
          <a:xfrm>
            <a:off x="5289229" y="2444797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Rectangle 31"/>
          <p:cNvSpPr/>
          <p:nvPr/>
        </p:nvSpPr>
        <p:spPr>
          <a:xfrm>
            <a:off x="6226279" y="2194941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400" b="1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95604829"/>
              </p:ext>
            </p:extLst>
          </p:nvPr>
        </p:nvGraphicFramePr>
        <p:xfrm>
          <a:off x="198537" y="990601"/>
          <a:ext cx="8564463" cy="5533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angle 9"/>
          <p:cNvSpPr/>
          <p:nvPr/>
        </p:nvSpPr>
        <p:spPr>
          <a:xfrm>
            <a:off x="3355002" y="3115270"/>
            <a:ext cx="1937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800" b="1" cap="all" spc="0" dirty="0" smtClean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SIJIL </a:t>
            </a:r>
          </a:p>
          <a:p>
            <a:pPr algn="ctr"/>
            <a:r>
              <a:rPr lang="en-US" sz="1800" b="1" cap="all" spc="0" dirty="0" smtClean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PEMATUHAN </a:t>
            </a:r>
          </a:p>
          <a:p>
            <a:pPr algn="ctr"/>
            <a:r>
              <a:rPr lang="en-US" sz="1800" b="1" cap="all" spc="0" dirty="0" smtClean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SAGA</a:t>
            </a:r>
            <a:endParaRPr lang="en-MY" sz="1800" b="1" cap="all" spc="0" dirty="0">
              <a:ln w="0"/>
              <a:solidFill>
                <a:srgbClr val="0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88994" y="6523799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chemeClr val="bg1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24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PELAKSANAAN SAGA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26" name="Picture 6" descr="Image result for gambar komput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1116227"/>
            <a:ext cx="1800225" cy="1545746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 bwMode="auto">
          <a:xfrm>
            <a:off x="2743200" y="4534091"/>
            <a:ext cx="2929591" cy="198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2731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7775377"/>
              </p:ext>
            </p:extLst>
          </p:nvPr>
        </p:nvGraphicFramePr>
        <p:xfrm>
          <a:off x="457200" y="1219200"/>
          <a:ext cx="8382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MODUL ASAS SAGA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6" y="152400"/>
            <a:ext cx="868264" cy="66065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934200" y="1752600"/>
            <a:ext cx="2133600" cy="2133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kumimoji="0" lang="en-US" sz="1400" b="1" i="0" u="none" strike="noStrike" kern="1200" cap="all" spc="-6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Akaun</a:t>
            </a:r>
            <a:r>
              <a:rPr kumimoji="0" lang="en-US" sz="1400" b="1" i="0" u="none" strike="noStrike" kern="1200" cap="all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 </a:t>
            </a:r>
            <a:r>
              <a:rPr kumimoji="0" lang="en-US" sz="1400" b="1" i="0" u="none" strike="noStrike" kern="1200" cap="all" spc="-6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subsidiari</a:t>
            </a:r>
            <a:r>
              <a:rPr kumimoji="0" lang="en-US" sz="1400" b="1" i="0" u="none" strike="noStrike" kern="1200" cap="all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 </a:t>
            </a:r>
            <a:r>
              <a:rPr kumimoji="0" lang="en-US" sz="1400" b="1" i="0" u="none" strike="noStrike" kern="1200" cap="all" spc="-6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termasuk</a:t>
            </a:r>
            <a:r>
              <a:rPr kumimoji="0" lang="en-US" sz="1400" b="1" i="0" u="none" strike="noStrike" kern="1200" cap="all" spc="-6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 :</a:t>
            </a:r>
          </a:p>
          <a:p>
            <a:pPr marL="342900" indent="-342900" algn="just">
              <a:buAutoNum type="arabicPeriod"/>
            </a:pPr>
            <a:r>
              <a:rPr lang="fi-FI" sz="1400" dirty="0" smtClean="0">
                <a:solidFill>
                  <a:srgbClr val="000000"/>
                </a:solidFill>
                <a:latin typeface="Arial"/>
              </a:rPr>
              <a:t>Pinjaman staff</a:t>
            </a:r>
          </a:p>
          <a:p>
            <a:pPr marL="342900" indent="-342900" algn="just">
              <a:buAutoNum type="arabicPeriod"/>
            </a:pPr>
            <a:r>
              <a:rPr lang="fi-FI" sz="1400" dirty="0" smtClean="0">
                <a:solidFill>
                  <a:srgbClr val="000000"/>
                </a:solidFill>
                <a:latin typeface="Arial"/>
              </a:rPr>
              <a:t>pendahuluan</a:t>
            </a:r>
          </a:p>
          <a:p>
            <a:pPr marL="342900" indent="-342900" algn="just">
              <a:buAutoNum type="arabicPeriod"/>
            </a:pPr>
            <a:r>
              <a:rPr lang="fi-FI" sz="1400" dirty="0" smtClean="0">
                <a:solidFill>
                  <a:srgbClr val="000000"/>
                </a:solidFill>
                <a:latin typeface="Arial"/>
              </a:rPr>
              <a:t>tuntutan staff</a:t>
            </a:r>
          </a:p>
          <a:p>
            <a:pPr marL="342900" indent="-342900" algn="just">
              <a:buAutoNum type="arabicPeriod"/>
            </a:pPr>
            <a:r>
              <a:rPr lang="fi-FI" sz="1400" dirty="0" smtClean="0">
                <a:solidFill>
                  <a:srgbClr val="000000"/>
                </a:solidFill>
                <a:latin typeface="Arial"/>
              </a:rPr>
              <a:t>Amanah</a:t>
            </a:r>
          </a:p>
          <a:p>
            <a:pPr marL="342900" indent="-342900" algn="just">
              <a:buAutoNum type="arabicPeriod"/>
            </a:pPr>
            <a:r>
              <a:rPr lang="fi-FI" sz="1400" dirty="0" smtClean="0">
                <a:solidFill>
                  <a:srgbClr val="000000"/>
                </a:solidFill>
                <a:latin typeface="Arial"/>
              </a:rPr>
              <a:t>Deposit</a:t>
            </a:r>
          </a:p>
          <a:p>
            <a:pPr marL="342900" indent="-342900" algn="just">
              <a:buAutoNum type="arabicPeriod"/>
            </a:pPr>
            <a:r>
              <a:rPr lang="fi-FI" sz="1400" dirty="0" smtClean="0">
                <a:solidFill>
                  <a:srgbClr val="000000"/>
                </a:solidFill>
                <a:latin typeface="Arial"/>
              </a:rPr>
              <a:t>Lain2 akaun.</a:t>
            </a:r>
            <a:endParaRPr kumimoji="0" lang="en-GB" sz="1400" b="1" i="0" u="none" strike="noStrike" kern="1200" cap="all" spc="-6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1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       </a:t>
            </a:r>
            <a:r>
              <a:rPr lang="en-US" sz="3200" dirty="0" smtClean="0">
                <a:solidFill>
                  <a:srgbClr val="FFFF00"/>
                </a:solidFill>
                <a:cs typeface="Arial" panose="020B0604020202020204" pitchFamily="34" charset="0"/>
              </a:rPr>
              <a:t>PENGENALAN</a:t>
            </a:r>
            <a:endParaRPr lang="en-US" sz="32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88000" y="4000500"/>
            <a:ext cx="304800" cy="342900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892800" y="4171950"/>
            <a:ext cx="2946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0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6" y="304800"/>
            <a:ext cx="687289" cy="50825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1512" y="1608584"/>
            <a:ext cx="7992888" cy="46287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fontAlgn="auto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Agensi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perlu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smtClean="0">
                <a:solidFill>
                  <a:srgbClr val="00B050"/>
                </a:solidFill>
                <a:latin typeface="Bauhaus 93" panose="04030905020B02020C02" pitchFamily="82" charset="0"/>
              </a:rPr>
              <a:t>KENALPASTI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nature of business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agensi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just" fontAlgn="auto"/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 algn="just" fontAlgn="auto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Agensi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perlu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pertimbangkan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sama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ada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ingin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mem</a:t>
            </a:r>
            <a:r>
              <a:rPr lang="en-US" sz="3200" dirty="0" err="1" smtClean="0">
                <a:solidFill>
                  <a:srgbClr val="18A8A8"/>
                </a:solidFill>
                <a:latin typeface="Algerian" panose="04020705040A02060702" pitchFamily="82" charset="0"/>
              </a:rPr>
              <a:t>BANGUN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kan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sistem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atau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mengambil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         </a:t>
            </a:r>
            <a:r>
              <a:rPr lang="en-US" sz="2400" i="1" dirty="0" smtClean="0">
                <a:solidFill>
                  <a:srgbClr val="996633"/>
                </a:solidFill>
                <a:latin typeface="Berlin Sans FB" panose="020E0602020502020306" pitchFamily="34" charset="0"/>
              </a:rPr>
              <a:t>ON SHELF PACKAGE</a:t>
            </a:r>
            <a:r>
              <a:rPr lang="en-US" sz="2400" dirty="0" smtClean="0">
                <a:solidFill>
                  <a:srgbClr val="000000"/>
                </a:solidFill>
                <a:latin typeface="Berlin Sans FB" panose="020E0602020502020306" pitchFamily="34" charset="0"/>
              </a:rPr>
              <a:t>.</a:t>
            </a:r>
          </a:p>
          <a:p>
            <a:pPr marL="342900" indent="-342900" algn="just" fontAlgn="auto">
              <a:buFont typeface="Arial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marL="342900" indent="-342900" algn="just" fontAlgn="auto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Agensi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hendaklah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me</a:t>
            </a:r>
            <a:r>
              <a:rPr lang="en-US" sz="2800" dirty="0" err="1" smtClean="0">
                <a:solidFill>
                  <a:srgbClr val="9966FF"/>
                </a:solidFill>
                <a:latin typeface="Berlin Sans FB" panose="020E0602020502020306" pitchFamily="34" charset="0"/>
              </a:rPr>
              <a:t>MOHON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smtClean="0">
                <a:solidFill>
                  <a:srgbClr val="9966FF"/>
                </a:solidFill>
                <a:latin typeface="Berlin Sans FB" panose="020E0602020502020306" pitchFamily="34" charset="0"/>
              </a:rPr>
              <a:t>KELULUSAN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reka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bentuk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sistem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daripada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500" dirty="0" smtClean="0">
                <a:solidFill>
                  <a:srgbClr val="660033"/>
                </a:solidFill>
                <a:latin typeface="Britannic Bold" panose="020B0903060703020204" pitchFamily="34" charset="0"/>
              </a:rPr>
              <a:t>JANM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sebelum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sistem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dibangunkan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342900" indent="-342900" fontAlgn="auto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KELULUSAN REKA BENTUK SISTEM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6683391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PROSES PERMOHONAN KELULUSAN REKABENTUK SISTEM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2" y="355473"/>
            <a:ext cx="792064" cy="66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87626429"/>
              </p:ext>
            </p:extLst>
          </p:nvPr>
        </p:nvGraphicFramePr>
        <p:xfrm>
          <a:off x="685800" y="1397000"/>
          <a:ext cx="78486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865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6" y="304800"/>
            <a:ext cx="687289" cy="508253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KERTAS CADANGAN </a:t>
            </a:r>
          </a:p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REKA BENTUK SISTEM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54950"/>
              </p:ext>
            </p:extLst>
          </p:nvPr>
        </p:nvGraphicFramePr>
        <p:xfrm>
          <a:off x="381000" y="1066800"/>
          <a:ext cx="69342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pic>
        <p:nvPicPr>
          <p:cNvPr id="9" name="Picture 4" descr="Image result for gambar kompu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76400"/>
            <a:ext cx="1676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67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542925" y="1443038"/>
            <a:ext cx="8143875" cy="4824412"/>
          </a:xfrm>
        </p:spPr>
        <p:txBody>
          <a:bodyPr/>
          <a:lstStyle/>
          <a:p>
            <a:pPr marL="514350" indent="-514350" eaLnBrk="1" hangingPunct="1">
              <a:buClr>
                <a:schemeClr val="tx1"/>
              </a:buClr>
              <a:buFont typeface="Wingdings 2" pitchFamily="18" charset="2"/>
              <a:buNone/>
            </a:pPr>
            <a:endParaRPr lang="ms-MY" altLang="en-US" smtClean="0"/>
          </a:p>
          <a:p>
            <a:pPr marL="514350" indent="-514350" eaLnBrk="1" hangingPunct="1">
              <a:buClr>
                <a:schemeClr val="tx1"/>
              </a:buClr>
              <a:buFont typeface="Wingdings 2" pitchFamily="18" charset="2"/>
              <a:buAutoNum type="arabicPeriod"/>
            </a:pPr>
            <a:endParaRPr lang="ms-MY" altLang="en-US" smtClean="0"/>
          </a:p>
          <a:p>
            <a:pPr marL="514350" indent="-514350" eaLnBrk="1" hangingPunct="1">
              <a:buClr>
                <a:schemeClr val="tx1"/>
              </a:buClr>
              <a:buFont typeface="Wingdings 2" pitchFamily="18" charset="2"/>
              <a:buAutoNum type="arabicPeriod"/>
            </a:pPr>
            <a:endParaRPr lang="en-US" altLang="en-US" smtClean="0"/>
          </a:p>
          <a:p>
            <a:pPr marL="514350" indent="-514350" eaLnBrk="1" hangingPunct="1">
              <a:buClr>
                <a:schemeClr val="tx1"/>
              </a:buClr>
              <a:buFont typeface="Wingdings 2" pitchFamily="18" charset="2"/>
              <a:buAutoNum type="arabicPeriod"/>
            </a:pPr>
            <a:endParaRPr lang="en-MY" altLang="en-US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57200" y="1524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CONTOH REKA BENTUK SISTEM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1"/>
            <a:ext cx="8305800" cy="5181599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5975350"/>
            <a:ext cx="7416800" cy="8064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j-ea"/>
                <a:cs typeface="+mj-cs"/>
              </a:rPr>
              <a:t/>
            </a:r>
            <a:br>
              <a:rPr kumimoji="0" lang="en-US" sz="1400" b="1" i="0" u="none" strike="noStrike" kern="1200" cap="all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j-ea"/>
                <a:cs typeface="+mj-cs"/>
              </a:rPr>
            </a:br>
            <a:r>
              <a:rPr kumimoji="0" lang="en-US" sz="1400" b="1" i="0" u="none" strike="noStrike" kern="1200" cap="all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j-ea"/>
                <a:cs typeface="+mj-cs"/>
              </a:rPr>
              <a:t>legend:</a:t>
            </a:r>
            <a:br>
              <a:rPr kumimoji="0" lang="en-US" sz="1400" b="1" i="0" u="none" strike="noStrike" kern="1200" cap="all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j-ea"/>
                <a:cs typeface="+mj-cs"/>
              </a:rPr>
            </a:br>
            <a:r>
              <a:rPr kumimoji="0" lang="en-US" sz="1400" b="1" i="0" u="none" strike="noStrike" kern="1200" cap="all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j-ea"/>
                <a:cs typeface="+mj-cs"/>
              </a:rPr>
              <a:t>1 - Include audit trail</a:t>
            </a:r>
            <a:br>
              <a:rPr kumimoji="0" lang="en-US" sz="1400" b="1" i="0" u="none" strike="noStrike" kern="1200" cap="all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j-ea"/>
                <a:cs typeface="+mj-cs"/>
              </a:rPr>
            </a:br>
            <a:r>
              <a:rPr kumimoji="0" lang="en-US" sz="1400" b="1" i="0" u="none" strike="noStrike" kern="1200" cap="all" spc="-6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/>
                <a:ea typeface="+mj-ea"/>
                <a:cs typeface="+mj-cs"/>
              </a:rPr>
              <a:t>2 – Integrate with third party system / payment gateway</a:t>
            </a:r>
            <a:endParaRPr kumimoji="0" lang="en-GB" sz="1400" b="1" i="0" u="none" strike="noStrike" kern="1200" cap="all" spc="-6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/>
              <a:ea typeface="+mj-ea"/>
              <a:cs typeface="+mj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9454" y="4476750"/>
            <a:ext cx="360363" cy="358775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DC5924">
                <a:lumMod val="50000"/>
                <a:alpha val="6000"/>
              </a:srgbClr>
            </a:solidFill>
            <a:prstDash val="solid"/>
          </a:ln>
          <a:effectLst/>
        </p:spPr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00FF"/>
                </a:solidFill>
                <a:latin typeface="Arial Black" pitchFamily="34" charset="0"/>
              </a:rPr>
              <a:t>1</a:t>
            </a:r>
            <a:endParaRPr lang="en-GB" sz="1800" b="1" kern="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51135" y="4484006"/>
            <a:ext cx="360363" cy="358775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DC5924">
                <a:lumMod val="50000"/>
                <a:alpha val="6000"/>
              </a:srgbClr>
            </a:solidFill>
            <a:prstDash val="solid"/>
          </a:ln>
          <a:effectLst/>
        </p:spPr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00FF"/>
                </a:solidFill>
                <a:latin typeface="Arial Black" pitchFamily="34" charset="0"/>
              </a:rPr>
              <a:t>2</a:t>
            </a:r>
            <a:endParaRPr lang="en-GB" sz="1800" b="1" kern="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542925" y="1443038"/>
            <a:ext cx="8143875" cy="4824412"/>
          </a:xfrm>
        </p:spPr>
        <p:txBody>
          <a:bodyPr/>
          <a:lstStyle/>
          <a:p>
            <a:pPr marL="514350" indent="-514350" eaLnBrk="1" hangingPunct="1">
              <a:buClr>
                <a:schemeClr val="tx1"/>
              </a:buClr>
              <a:buFont typeface="Wingdings 2" pitchFamily="18" charset="2"/>
              <a:buNone/>
            </a:pPr>
            <a:endParaRPr lang="ms-MY" altLang="en-US" smtClean="0"/>
          </a:p>
          <a:p>
            <a:pPr marL="514350" indent="-514350" eaLnBrk="1" hangingPunct="1">
              <a:buClr>
                <a:schemeClr val="tx1"/>
              </a:buClr>
              <a:buFont typeface="Wingdings 2" pitchFamily="18" charset="2"/>
              <a:buAutoNum type="arabicPeriod"/>
            </a:pPr>
            <a:endParaRPr lang="ms-MY" altLang="en-US" smtClean="0"/>
          </a:p>
          <a:p>
            <a:pPr marL="514350" indent="-514350" eaLnBrk="1" hangingPunct="1">
              <a:buClr>
                <a:schemeClr val="tx1"/>
              </a:buClr>
              <a:buFont typeface="Wingdings 2" pitchFamily="18" charset="2"/>
              <a:buAutoNum type="arabicPeriod"/>
            </a:pPr>
            <a:endParaRPr lang="en-US" altLang="en-US" smtClean="0"/>
          </a:p>
          <a:p>
            <a:pPr marL="514350" indent="-514350" eaLnBrk="1" hangingPunct="1">
              <a:buClr>
                <a:schemeClr val="tx1"/>
              </a:buClr>
              <a:buFont typeface="Wingdings 2" pitchFamily="18" charset="2"/>
              <a:buAutoNum type="arabicPeriod"/>
            </a:pPr>
            <a:endParaRPr lang="en-MY" altLang="en-US" smtClean="0"/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15910" r="3947" b="1492"/>
          <a:stretch>
            <a:fillRect/>
          </a:stretch>
        </p:blipFill>
        <p:spPr bwMode="auto">
          <a:xfrm>
            <a:off x="251520" y="764134"/>
            <a:ext cx="8503543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57200" y="1524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CONTOH REKA BENTUK INFRASTRUKTUR ICT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9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466" y="0"/>
            <a:ext cx="6683391" cy="1143000"/>
          </a:xfrm>
        </p:spPr>
        <p:txBody>
          <a:bodyPr>
            <a:normAutofit/>
          </a:bodyPr>
          <a:lstStyle/>
          <a:p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PELAKSANAAN SISTEM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9914" y="1507153"/>
            <a:ext cx="780828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1" indent="-536575" algn="just">
              <a:buFont typeface="Wingdings" pitchFamily="2" charset="2"/>
              <a:buChar char="q"/>
            </a:pPr>
            <a:r>
              <a:rPr lang="en-MY" dirty="0" err="1" smtClean="0">
                <a:solidFill>
                  <a:srgbClr val="000000"/>
                </a:solidFill>
              </a:rPr>
              <a:t>Agensi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  <a:r>
              <a:rPr lang="en-MY" dirty="0">
                <a:solidFill>
                  <a:srgbClr val="000000"/>
                </a:solidFill>
              </a:rPr>
              <a:t>yang </a:t>
            </a:r>
            <a:r>
              <a:rPr lang="en-MY" dirty="0" err="1">
                <a:solidFill>
                  <a:srgbClr val="000000"/>
                </a:solidFill>
              </a:rPr>
              <a:t>mempunyai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cawangan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perlu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mengambilkira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modul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asas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smtClean="0">
                <a:solidFill>
                  <a:srgbClr val="000000"/>
                </a:solidFill>
              </a:rPr>
              <a:t>SAGA </a:t>
            </a:r>
            <a:r>
              <a:rPr lang="en-MY" dirty="0" err="1" smtClean="0">
                <a:solidFill>
                  <a:srgbClr val="000000"/>
                </a:solidFill>
              </a:rPr>
              <a:t>mengikut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  <a:r>
              <a:rPr lang="en-MY" dirty="0" err="1" smtClean="0">
                <a:solidFill>
                  <a:srgbClr val="000000"/>
                </a:solidFill>
              </a:rPr>
              <a:t>keperluan</a:t>
            </a:r>
            <a:r>
              <a:rPr lang="en-MY" dirty="0" smtClean="0">
                <a:solidFill>
                  <a:srgbClr val="000000"/>
                </a:solidFill>
              </a:rPr>
              <a:t>.</a:t>
            </a:r>
          </a:p>
          <a:p>
            <a:pPr marL="536575" lvl="1" indent="-536575" algn="just">
              <a:buFont typeface="Wingdings" pitchFamily="2" charset="2"/>
              <a:buChar char="q"/>
            </a:pPr>
            <a:endParaRPr lang="en-MY" dirty="0">
              <a:solidFill>
                <a:srgbClr val="000000"/>
              </a:solidFill>
            </a:endParaRPr>
          </a:p>
          <a:p>
            <a:pPr marL="536575" lvl="1" indent="-536575" algn="just">
              <a:buFont typeface="Wingdings" pitchFamily="2" charset="2"/>
              <a:buChar char="q"/>
            </a:pPr>
            <a:r>
              <a:rPr lang="en-MY" dirty="0" smtClean="0">
                <a:solidFill>
                  <a:srgbClr val="000000"/>
                </a:solidFill>
              </a:rPr>
              <a:t>SAGA </a:t>
            </a:r>
            <a:r>
              <a:rPr lang="en-MY" dirty="0" err="1">
                <a:solidFill>
                  <a:srgbClr val="000000"/>
                </a:solidFill>
              </a:rPr>
              <a:t>perlu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mematuhi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semua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dasar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dan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peraturan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kewangan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Kerajaan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smtClean="0">
                <a:solidFill>
                  <a:srgbClr val="000000"/>
                </a:solidFill>
              </a:rPr>
              <a:t>yang </a:t>
            </a:r>
            <a:r>
              <a:rPr lang="en-MY" dirty="0" err="1" smtClean="0">
                <a:solidFill>
                  <a:srgbClr val="000000"/>
                </a:solidFill>
              </a:rPr>
              <a:t>sedang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  <a:r>
              <a:rPr lang="en-MY" dirty="0" err="1" smtClean="0">
                <a:solidFill>
                  <a:srgbClr val="000000"/>
                </a:solidFill>
              </a:rPr>
              <a:t>berkuatkuasa</a:t>
            </a:r>
            <a:r>
              <a:rPr lang="en-MY" dirty="0" smtClean="0">
                <a:solidFill>
                  <a:srgbClr val="000000"/>
                </a:solidFill>
              </a:rPr>
              <a:t>.</a:t>
            </a:r>
          </a:p>
          <a:p>
            <a:pPr marL="536575" lvl="1" indent="-536575" algn="just">
              <a:buFont typeface="Wingdings" pitchFamily="2" charset="2"/>
              <a:buChar char="q"/>
            </a:pPr>
            <a:endParaRPr lang="en-MY" dirty="0" smtClean="0">
              <a:solidFill>
                <a:srgbClr val="000000"/>
              </a:solidFill>
            </a:endParaRPr>
          </a:p>
          <a:p>
            <a:pPr marL="536575" lvl="1" indent="-536575" algn="just">
              <a:buFont typeface="Wingdings" pitchFamily="2" charset="2"/>
              <a:buChar char="q"/>
            </a:pPr>
            <a:r>
              <a:rPr lang="en-MY" dirty="0" err="1" smtClean="0">
                <a:solidFill>
                  <a:srgbClr val="000000"/>
                </a:solidFill>
              </a:rPr>
              <a:t>Agensi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perlu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memastikan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tempoh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jaminan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bagi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aplikasi</a:t>
            </a:r>
            <a:r>
              <a:rPr lang="en-MY" dirty="0">
                <a:solidFill>
                  <a:srgbClr val="000000"/>
                </a:solidFill>
              </a:rPr>
              <a:t> SAGA </a:t>
            </a:r>
            <a:r>
              <a:rPr lang="en-MY" dirty="0" smtClean="0">
                <a:solidFill>
                  <a:srgbClr val="000000"/>
                </a:solidFill>
              </a:rPr>
              <a:t>yang </a:t>
            </a:r>
            <a:r>
              <a:rPr lang="en-MY" dirty="0" err="1" smtClean="0">
                <a:solidFill>
                  <a:srgbClr val="000000"/>
                </a:solidFill>
              </a:rPr>
              <a:t>dibekalkan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oleh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pembekal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sistem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adalah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sekurang-kurangnya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satu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tahun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 smtClean="0">
                <a:solidFill>
                  <a:srgbClr val="000000"/>
                </a:solidFill>
              </a:rPr>
              <a:t>dari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 smtClean="0">
                <a:solidFill>
                  <a:srgbClr val="000000"/>
                </a:solidFill>
              </a:rPr>
              <a:t>tarikh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Ujian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Penerimaan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Akhir</a:t>
            </a:r>
            <a:r>
              <a:rPr lang="en-MY" dirty="0">
                <a:solidFill>
                  <a:srgbClr val="000000"/>
                </a:solidFill>
              </a:rPr>
              <a:t> (Final Acceptance Test) </a:t>
            </a:r>
            <a:r>
              <a:rPr lang="en-MY" dirty="0" err="1">
                <a:solidFill>
                  <a:srgbClr val="000000"/>
                </a:solidFill>
              </a:rPr>
              <a:t>kecuali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agensi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smtClean="0">
                <a:solidFill>
                  <a:srgbClr val="000000"/>
                </a:solidFill>
              </a:rPr>
              <a:t>yang </a:t>
            </a:r>
            <a:r>
              <a:rPr lang="en-MY" dirty="0" err="1" smtClean="0">
                <a:solidFill>
                  <a:srgbClr val="000000"/>
                </a:solidFill>
              </a:rPr>
              <a:t>membangunkan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sendiri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aplikasi</a:t>
            </a:r>
            <a:r>
              <a:rPr lang="en-MY" dirty="0">
                <a:solidFill>
                  <a:srgbClr val="000000"/>
                </a:solidFill>
              </a:rPr>
              <a:t> SAGA.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2" y="355473"/>
            <a:ext cx="792064" cy="6606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0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        </a:t>
            </a:r>
            <a:r>
              <a:rPr lang="en-US" sz="3200" b="1" dirty="0" smtClean="0">
                <a:solidFill>
                  <a:srgbClr val="FFFF00"/>
                </a:solidFill>
              </a:rPr>
              <a:t>PEMANTAUAN  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        </a:t>
            </a:r>
            <a:r>
              <a:rPr lang="en-US" sz="3200" b="1" dirty="0" smtClean="0">
                <a:solidFill>
                  <a:srgbClr val="FFFF00"/>
                </a:solidFill>
              </a:rPr>
              <a:t>SAGA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410200" y="3793671"/>
            <a:ext cx="304800" cy="342900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715000" y="3965121"/>
            <a:ext cx="3124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79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FASA PEMBANGUNAN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6" y="304800"/>
            <a:ext cx="687289" cy="508253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56447760"/>
              </p:ext>
            </p:extLst>
          </p:nvPr>
        </p:nvGraphicFramePr>
        <p:xfrm>
          <a:off x="4191000" y="0"/>
          <a:ext cx="4800600" cy="769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ular Callout 10"/>
          <p:cNvSpPr/>
          <p:nvPr/>
        </p:nvSpPr>
        <p:spPr bwMode="auto">
          <a:xfrm>
            <a:off x="220307" y="5105400"/>
            <a:ext cx="3208693" cy="1600200"/>
          </a:xfrm>
          <a:prstGeom prst="wedgeRectCallout">
            <a:avLst>
              <a:gd name="adj1" fmla="val 79788"/>
              <a:gd name="adj2" fmla="val -40334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endParaRPr lang="en-MY" sz="2000" dirty="0">
              <a:solidFill>
                <a:srgbClr val="000000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885825" y="2895600"/>
            <a:ext cx="3161067" cy="1981200"/>
          </a:xfrm>
          <a:prstGeom prst="wedgeRectCallout">
            <a:avLst>
              <a:gd name="adj1" fmla="val 103150"/>
              <a:gd name="adj2" fmla="val 3237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endParaRPr lang="en-MY" sz="2000" dirty="0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885826" y="2971801"/>
            <a:ext cx="308486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lvl="0" algn="just"/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Buat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penilaian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semula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kemuka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Laporan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Penilaian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Pelaksanaan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SAGA (PIR)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kepada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JK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Pemantau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dalam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tempoh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6 - 9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bulan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dari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tarikh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FAT.</a:t>
            </a:r>
            <a:endParaRPr lang="en-MY" sz="18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352231" y="5105400"/>
            <a:ext cx="2827693" cy="152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lvl="0" algn="just"/>
            <a:r>
              <a:rPr lang="en-US" sz="18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Kemuka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Laporan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Penilaian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Pelaksanaan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SAGA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(PIR)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kepada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JK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Pelaksana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dalam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tempoh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3 -6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bulan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dari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tarikh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FAT.</a:t>
            </a:r>
            <a:endParaRPr lang="en-MY" sz="18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ular Callout 16"/>
          <p:cNvSpPr/>
          <p:nvPr/>
        </p:nvSpPr>
        <p:spPr bwMode="auto">
          <a:xfrm>
            <a:off x="2556846" y="1302657"/>
            <a:ext cx="2903894" cy="1440543"/>
          </a:xfrm>
          <a:prstGeom prst="wedgeRectCallout">
            <a:avLst>
              <a:gd name="adj1" fmla="val 74902"/>
              <a:gd name="adj2" fmla="val 59052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endParaRPr lang="en-MY" sz="2000" dirty="0">
              <a:solidFill>
                <a:srgbClr val="000000"/>
              </a:solidFill>
            </a:endParaRPr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2743200" y="1378857"/>
            <a:ext cx="2641339" cy="121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lvl="0" algn="just"/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Menilai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Laporan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Penilaian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Pelaksanaan</a:t>
            </a:r>
            <a:r>
              <a:rPr lang="en-US" sz="18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SAGA (PIR)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ambil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tindakan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sewajarnya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.</a:t>
            </a:r>
            <a:endParaRPr lang="en-MY" sz="18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7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1" grpId="0" animBg="1"/>
      <p:bldP spid="12" grpId="0" animBg="1"/>
      <p:bldP spid="13" grpId="0"/>
      <p:bldP spid="14" grpId="0"/>
      <p:bldP spid="17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FASA PELAKSANAAN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6" y="304800"/>
            <a:ext cx="687289" cy="508253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05528080"/>
              </p:ext>
            </p:extLst>
          </p:nvPr>
        </p:nvGraphicFramePr>
        <p:xfrm>
          <a:off x="4191000" y="0"/>
          <a:ext cx="4800600" cy="769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ular Callout 10"/>
          <p:cNvSpPr/>
          <p:nvPr/>
        </p:nvSpPr>
        <p:spPr bwMode="auto">
          <a:xfrm>
            <a:off x="220307" y="5105400"/>
            <a:ext cx="3208693" cy="1600200"/>
          </a:xfrm>
          <a:prstGeom prst="wedgeRectCallout">
            <a:avLst>
              <a:gd name="adj1" fmla="val 79788"/>
              <a:gd name="adj2" fmla="val -40334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MY" sz="2000" dirty="0">
              <a:solidFill>
                <a:srgbClr val="000000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1066799" y="3048000"/>
            <a:ext cx="2980093" cy="1828800"/>
          </a:xfrm>
          <a:prstGeom prst="wedgeRectCallout">
            <a:avLst>
              <a:gd name="adj1" fmla="val 103150"/>
              <a:gd name="adj2" fmla="val 3237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MY" sz="2000" dirty="0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1143000" y="3124199"/>
            <a:ext cx="2827693" cy="17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just"/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Buat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penilaian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semula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dari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semasa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ke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semasa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kemuka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Laporan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Penilaian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Pelaksanaan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SAGA (PIR)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kepada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 JK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Pemantau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.</a:t>
            </a:r>
            <a:endParaRPr lang="en-MY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352231" y="5105400"/>
            <a:ext cx="2827693" cy="152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just"/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Kemuka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Laporan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Penilaian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Pelaksanaan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SAGA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(PIR)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kepada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JK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Pelaksana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sekurang2nya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1 kali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setahun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MY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ectangular Callout 16"/>
          <p:cNvSpPr/>
          <p:nvPr/>
        </p:nvSpPr>
        <p:spPr bwMode="auto">
          <a:xfrm>
            <a:off x="2556846" y="1302657"/>
            <a:ext cx="2903894" cy="1440543"/>
          </a:xfrm>
          <a:prstGeom prst="wedgeRectCallout">
            <a:avLst>
              <a:gd name="adj1" fmla="val 74902"/>
              <a:gd name="adj2" fmla="val 59052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MY" sz="2000" dirty="0">
              <a:solidFill>
                <a:srgbClr val="000000"/>
              </a:solidFill>
            </a:endParaRPr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2743200" y="1378857"/>
            <a:ext cx="2641339" cy="121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just"/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Menilai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Laporan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Penilaian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Pelaksanaan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SAGA (PIR)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ambil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tindakan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sewajarnya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MY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1" grpId="0" animBg="1"/>
      <p:bldP spid="12" grpId="0" animBg="1"/>
      <p:bldP spid="13" grpId="0"/>
      <p:bldP spid="14" grpId="0"/>
      <p:bldP spid="17" grpId="0" animBg="1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8342-5CA7-45BE-9C65-63BB6D1A4B8E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        </a:t>
            </a:r>
            <a:r>
              <a:rPr lang="en-US" sz="3200" b="1" dirty="0" smtClean="0">
                <a:solidFill>
                  <a:srgbClr val="FFFF00"/>
                </a:solidFill>
              </a:rPr>
              <a:t>PEMATUHAN   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        </a:t>
            </a:r>
            <a:r>
              <a:rPr lang="en-US" sz="3200" b="1" dirty="0" smtClean="0">
                <a:solidFill>
                  <a:srgbClr val="FFFF00"/>
                </a:solidFill>
              </a:rPr>
              <a:t>SAGA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410200" y="3793671"/>
            <a:ext cx="304800" cy="342900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715000" y="3965121"/>
            <a:ext cx="3124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2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5825" y="227012"/>
            <a:ext cx="7677150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LATAR BELAKANG JANM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4794" y="3171824"/>
            <a:ext cx="3350406" cy="1171575"/>
            <a:chOff x="923923" y="2895217"/>
            <a:chExt cx="1952868" cy="533782"/>
          </a:xfrm>
        </p:grpSpPr>
        <p:sp>
          <p:nvSpPr>
            <p:cNvPr id="20" name="Rectangle 19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108044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" y="1066800"/>
            <a:ext cx="8229600" cy="533400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endParaRPr lang="en-US" dirty="0" smtClean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endParaRPr lang="en-MY" sz="2000" b="1" i="1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62000" y="1447800"/>
            <a:ext cx="7620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1" indent="-536575" algn="just">
              <a:buFont typeface="Wingdings" pitchFamily="2" charset="2"/>
              <a:buChar char="q"/>
            </a:pPr>
            <a:endParaRPr lang="ms-MY" sz="280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1" algn="just"/>
            <a:endParaRPr lang="ms-MY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23937" y="1451429"/>
            <a:ext cx="6672263" cy="15478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Rectangle 24"/>
          <p:cNvSpPr/>
          <p:nvPr/>
        </p:nvSpPr>
        <p:spPr>
          <a:xfrm>
            <a:off x="649914" y="1447800"/>
            <a:ext cx="780828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ms-MY" dirty="0" smtClean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Bahagian Khidmat Perunding, Jabatan Akauntan Negara Malaysia (JANM) bertanggungjawab terhadap pemantauan dan khidmat rundingan bagi sistem perakaunan dan kewangan Agensi Kerajaan.</a:t>
            </a: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ms-MY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ms-MY" dirty="0" smtClean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Melalui transformasi JANM pada tahun 2015, JANM mensasarkan untuk memperluaskan Pensijilan Pematuhan SAGA ke semua agensi.</a:t>
            </a: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ms-MY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ms-MY" dirty="0" smtClean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 Unit yang bertanggungjawab :</a:t>
            </a: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ms-MY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1262063" lvl="1" indent="-725488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ms-MY" b="1" dirty="0" smtClean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Unit Kelulusan Sistem, BKP</a:t>
            </a:r>
          </a:p>
          <a:p>
            <a:pPr marL="1262063" lvl="1" indent="-725488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ms-MY" b="1" dirty="0" smtClean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Unit Pematuhan Sistem, BKP</a:t>
            </a:r>
          </a:p>
        </p:txBody>
      </p:sp>
      <p:pic>
        <p:nvPicPr>
          <p:cNvPr id="28" name="Picture 27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065" y="5436572"/>
            <a:ext cx="1047750" cy="90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27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5825" y="227012"/>
            <a:ext cx="7677150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KELEBIHAN </a:t>
            </a:r>
            <a:b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PENSIJILAN PEMATUHAN SAGA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4794" y="3171824"/>
            <a:ext cx="3350406" cy="1171575"/>
            <a:chOff x="923923" y="2895217"/>
            <a:chExt cx="1952868" cy="533782"/>
          </a:xfrm>
        </p:grpSpPr>
        <p:sp>
          <p:nvSpPr>
            <p:cNvPr id="20" name="Rectangle 19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108044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" y="1371600"/>
            <a:ext cx="8229600" cy="510540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endParaRPr lang="en-US" dirty="0" smtClean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endParaRPr lang="en-MY" sz="2000" b="1" i="1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62000" y="1447800"/>
            <a:ext cx="7620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1" indent="-536575" algn="just">
              <a:buFont typeface="Wingdings" pitchFamily="2" charset="2"/>
              <a:buChar char="q"/>
            </a:pPr>
            <a:endParaRPr lang="ms-MY" sz="280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1" algn="just"/>
            <a:endParaRPr lang="ms-MY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3808177845"/>
              </p:ext>
            </p:extLst>
          </p:nvPr>
        </p:nvGraphicFramePr>
        <p:xfrm>
          <a:off x="-4038600" y="1397000"/>
          <a:ext cx="170688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2854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678057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PROSES PERMOHONAN</a:t>
            </a:r>
            <a:br>
              <a:rPr lang="en-US" sz="3600" b="1" kern="1200" dirty="0" smtClean="0">
                <a:solidFill>
                  <a:srgbClr val="FFFF00"/>
                </a:solidFill>
                <a:latin typeface="Calibri"/>
              </a:rPr>
            </a:br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PENSIJILAN PEMATUHAN </a:t>
            </a:r>
            <a:r>
              <a:rPr lang="en-US" sz="3600" b="1" kern="1200" dirty="0">
                <a:solidFill>
                  <a:srgbClr val="FFFF00"/>
                </a:solidFill>
                <a:latin typeface="Calibri"/>
              </a:rPr>
              <a:t>SAGA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2" y="355473"/>
            <a:ext cx="792064" cy="66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04554385"/>
              </p:ext>
            </p:extLst>
          </p:nvPr>
        </p:nvGraphicFramePr>
        <p:xfrm>
          <a:off x="609600" y="1397000"/>
          <a:ext cx="78486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64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009" y="114300"/>
            <a:ext cx="6683391" cy="1143000"/>
          </a:xfrm>
        </p:spPr>
        <p:txBody>
          <a:bodyPr>
            <a:normAutofit/>
          </a:bodyPr>
          <a:lstStyle/>
          <a:p>
            <a:r>
              <a:rPr lang="en-US" sz="3600" b="1" kern="1200" dirty="0">
                <a:solidFill>
                  <a:srgbClr val="FFFF00"/>
                </a:solidFill>
                <a:latin typeface="Calibri"/>
              </a:rPr>
              <a:t>KRITERIA PEMATUHAN SAGA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274576823"/>
              </p:ext>
            </p:extLst>
          </p:nvPr>
        </p:nvGraphicFramePr>
        <p:xfrm>
          <a:off x="685800" y="1447800"/>
          <a:ext cx="7772400" cy="511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2" y="355473"/>
            <a:ext cx="792064" cy="6606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60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1771"/>
            <a:ext cx="6683391" cy="1143000"/>
          </a:xfrm>
        </p:spPr>
        <p:txBody>
          <a:bodyPr>
            <a:normAutofit/>
          </a:bodyPr>
          <a:lstStyle/>
          <a:p>
            <a:r>
              <a:rPr lang="en-US" sz="3600" b="1" kern="1200" dirty="0">
                <a:solidFill>
                  <a:srgbClr val="FFFF00"/>
                </a:solidFill>
                <a:latin typeface="Calibri"/>
              </a:rPr>
              <a:t>KRITERIA PEMATUHAN SAGA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619611620"/>
              </p:ext>
            </p:extLst>
          </p:nvPr>
        </p:nvGraphicFramePr>
        <p:xfrm>
          <a:off x="685800" y="1447800"/>
          <a:ext cx="7772400" cy="511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2" y="355473"/>
            <a:ext cx="792064" cy="6606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7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1771"/>
            <a:ext cx="6683391" cy="1143000"/>
          </a:xfrm>
        </p:spPr>
        <p:txBody>
          <a:bodyPr>
            <a:normAutofit/>
          </a:bodyPr>
          <a:lstStyle/>
          <a:p>
            <a:r>
              <a:rPr lang="en-US" sz="3600" b="1" kern="1200" dirty="0">
                <a:solidFill>
                  <a:srgbClr val="FFFF00"/>
                </a:solidFill>
                <a:latin typeface="Calibri"/>
              </a:rPr>
              <a:t>KRITERIA PEMATUHAN SAGA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71559654"/>
              </p:ext>
            </p:extLst>
          </p:nvPr>
        </p:nvGraphicFramePr>
        <p:xfrm>
          <a:off x="685800" y="1447800"/>
          <a:ext cx="7772400" cy="511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2" y="355473"/>
            <a:ext cx="792064" cy="6606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7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409" y="76200"/>
            <a:ext cx="6683391" cy="1143000"/>
          </a:xfrm>
        </p:spPr>
        <p:txBody>
          <a:bodyPr>
            <a:normAutofit/>
          </a:bodyPr>
          <a:lstStyle/>
          <a:p>
            <a:r>
              <a:rPr lang="en-US" sz="3600" b="1" kern="1200" dirty="0">
                <a:solidFill>
                  <a:srgbClr val="FFFF00"/>
                </a:solidFill>
                <a:latin typeface="Calibri"/>
              </a:rPr>
              <a:t>KRITERIA PEMATUHAN SAGA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55345029"/>
              </p:ext>
            </p:extLst>
          </p:nvPr>
        </p:nvGraphicFramePr>
        <p:xfrm>
          <a:off x="685800" y="1447800"/>
          <a:ext cx="7772400" cy="511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2" y="355473"/>
            <a:ext cx="792064" cy="660653"/>
          </a:xfrm>
          <a:prstGeom prst="rect">
            <a:avLst/>
          </a:prstGeom>
        </p:spPr>
      </p:pic>
      <p:pic>
        <p:nvPicPr>
          <p:cNvPr id="14" name="Picture 13" descr="http://www.zensations.at/sites/www.zensations.at/files/images/new_button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61066"/>
            <a:ext cx="869144" cy="67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://www.zensations.at/sites/www.zensations.at/files/images/new_button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181" y="5799623"/>
            <a:ext cx="869144" cy="6773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7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805" y="36286"/>
            <a:ext cx="6683391" cy="1143000"/>
          </a:xfrm>
        </p:spPr>
        <p:txBody>
          <a:bodyPr>
            <a:normAutofit/>
          </a:bodyPr>
          <a:lstStyle/>
          <a:p>
            <a:r>
              <a:rPr lang="en-US" sz="3600" b="1" kern="1200" dirty="0">
                <a:solidFill>
                  <a:srgbClr val="FFFF00"/>
                </a:solidFill>
                <a:latin typeface="Calibri"/>
              </a:rPr>
              <a:t>KRITERIA PEMATUHAN SAGA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89616076"/>
              </p:ext>
            </p:extLst>
          </p:nvPr>
        </p:nvGraphicFramePr>
        <p:xfrm>
          <a:off x="685800" y="1447800"/>
          <a:ext cx="7772400" cy="511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2" y="304800"/>
            <a:ext cx="792064" cy="6606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99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359" y="76200"/>
            <a:ext cx="668339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BORANG SOAL SELIDIK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739630"/>
              </p:ext>
            </p:extLst>
          </p:nvPr>
        </p:nvGraphicFramePr>
        <p:xfrm>
          <a:off x="0" y="1219202"/>
          <a:ext cx="9143999" cy="5638799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0314"/>
                <a:gridCol w="6720678"/>
                <a:gridCol w="955344"/>
                <a:gridCol w="867663"/>
              </a:tblGrid>
              <a:tr h="38001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SOALAN</a:t>
                      </a: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288376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23921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just"/>
                      <a:r>
                        <a:rPr lang="fi-FI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Piawaian Perakaunan Yang Diterima Pakai</a:t>
                      </a:r>
                      <a:endParaRPr lang="en-MY" sz="1800" b="1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82550" indent="0" algn="just"/>
                      <a:r>
                        <a:rPr lang="fi-FI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MY" sz="1600" b="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indent="-342900" algn="just">
                        <a:buAutoNum type="alphaLcParenR"/>
                      </a:pPr>
                      <a:r>
                        <a:rPr lang="fi-FI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 piawaian perakaunan yang ditetapkan oleh</a:t>
                      </a:r>
                      <a:r>
                        <a:rPr lang="fi-FI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i-FI" sz="160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Malaysian Accounting Standards Board </a:t>
                      </a:r>
                      <a:r>
                        <a:rPr lang="fi-FI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(MASB) diterima</a:t>
                      </a:r>
                      <a:r>
                        <a:rPr lang="fi-FI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i-FI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pakai</a:t>
                      </a:r>
                      <a:r>
                        <a:rPr lang="fi-FI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i-FI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dalam penyediaan penyata kewangan seperti  MPERS/ MFRS ?</a:t>
                      </a:r>
                    </a:p>
                    <a:p>
                      <a:pPr marL="425450" indent="-342900" algn="just">
                        <a:buAutoNum type="alphaLcParenR"/>
                      </a:pPr>
                      <a:endParaRPr lang="fi-FI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indent="-342900" algn="just">
                        <a:buAutoNum type="alphaLcParenR"/>
                      </a:pPr>
                      <a:r>
                        <a:rPr lang="fi-FI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 piawaian lain yang berkuatkuasa diterima pakai dalam penyediaan penyata kewangan? Nyatakan piawaian tersebut.</a:t>
                      </a:r>
                    </a:p>
                    <a:p>
                      <a:pPr marL="425450" indent="-342900" algn="just">
                        <a:buAutoNum type="alphaLcParenR"/>
                      </a:pPr>
                      <a:endParaRPr lang="fi-FI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indent="-342900" algn="just">
                        <a:buAutoNum type="alphaLcParenR"/>
                      </a:pPr>
                      <a:r>
                        <a:rPr lang="fi-FI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 agensi mempunyai syarikat subsidiari? </a:t>
                      </a:r>
                      <a:r>
                        <a:rPr kumimoji="0" lang="fi-FI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Nyatakan piawaian tersebut.</a:t>
                      </a:r>
                    </a:p>
                    <a:p>
                      <a:pPr lvl="0" algn="just"/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  <a:p>
                      <a:pPr algn="ctr" fontAlgn="ctr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311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just"/>
                      <a:r>
                        <a:rPr lang="fi-FI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Asas Perakaunan Akruan</a:t>
                      </a:r>
                      <a:endParaRPr lang="en-MY" sz="18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82550" indent="0" algn="just"/>
                      <a:r>
                        <a:rPr lang="fi-FI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82550" indent="0" algn="just"/>
                      <a:r>
                        <a:rPr lang="fi-FI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 sistem perakaunan dan kewangan agensi mengambilkira piawaian perakaunan yang mematuhi asas perakaunan akruan bagi aset, liabiliti, ekuiti, belanja dan hasil? 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304800"/>
            <a:ext cx="835025" cy="6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5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4" y="0"/>
            <a:ext cx="668339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BORANG SOAL SELIDIK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325844"/>
              </p:ext>
            </p:extLst>
          </p:nvPr>
        </p:nvGraphicFramePr>
        <p:xfrm>
          <a:off x="-2" y="1066800"/>
          <a:ext cx="9144001" cy="5791200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0314"/>
                <a:gridCol w="6696278"/>
                <a:gridCol w="931479"/>
                <a:gridCol w="915930"/>
              </a:tblGrid>
              <a:tr h="3383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SOALAN</a:t>
                      </a: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291874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6118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just"/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Struktur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Carta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Akaun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(Chart Of Account - COA) Yang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Fleksibel</a:t>
                      </a:r>
                      <a:endParaRPr lang="en-US" sz="1800" b="1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82550" indent="0" algn="just">
                        <a:buNone/>
                      </a:pPr>
                      <a:endParaRPr lang="en-MY" sz="10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indent="-342900" algn="just">
                        <a:buAutoNum type="alphaLcParenR"/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Kod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Perakaunan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berdasarkan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Surat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Pekeliling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Akauntan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Negara Malaysia (SPANM) yang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berkuatkuasa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425450" indent="-342900" algn="just">
                        <a:buAutoNum type="alphaLcParenR"/>
                      </a:pPr>
                      <a:endParaRPr lang="en-US" sz="10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indent="-342900" algn="just">
                        <a:buAutoNum type="alphaLcParenR"/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COA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fleksibel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iaitu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saiz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setiap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kod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segmen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boleh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ditambah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dikurang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425450" indent="-342900" algn="just">
                        <a:buAutoNum type="alphaLcParenR"/>
                      </a:pPr>
                      <a:endParaRPr lang="en-US" sz="10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indent="-342900" algn="just">
                        <a:buAutoNum type="alphaLcParenR"/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item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diklasifikasikan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mengikut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kategori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aset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liabiliti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ekuiti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belanja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hasil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5491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just"/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Penutupan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Akaun</a:t>
                      </a:r>
                      <a:endParaRPr lang="en-MY" sz="18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82550" indent="0" algn="just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MY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lvl="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berupaya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menutup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akaun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harian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425450" lvl="0" indent="-342900" algn="just">
                        <a:buAutoNum type="alphaLcParenR"/>
                      </a:pPr>
                      <a:endParaRPr lang="en-US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lvl="0" indent="-342900" algn="just">
                        <a:buAutoNum type="alphaLcParenR"/>
                      </a:pPr>
                      <a:r>
                        <a:rPr lang="pt-BR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Bagi Penutupan Tahunan, adakah sistem berupaya: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482600" lvl="0" indent="-400050" algn="just">
                        <a:buAutoNum type="romanLcParenR" startAt="2"/>
                      </a:pPr>
                      <a:endParaRPr lang="en-MY" sz="10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763587" lvl="0" indent="-400050" algn="just">
                        <a:buAutoNum type="romanLcPeriod"/>
                      </a:pPr>
                      <a:r>
                        <a:rPr lang="pt-BR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sifarkan</a:t>
                      </a:r>
                      <a:r>
                        <a:rPr lang="pt-BR" sz="1600" i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akaun bagi item Penyata Pendapatan Komprehensif</a:t>
                      </a:r>
                      <a:r>
                        <a:rPr lang="pt-BR" sz="16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(Statement of Comprehensive Income)?; dan</a:t>
                      </a:r>
                    </a:p>
                    <a:p>
                      <a:pPr marL="763587" lvl="0" indent="-400050" algn="just">
                        <a:buAutoNum type="romanLcPeriod"/>
                      </a:pPr>
                      <a:r>
                        <a:rPr lang="pt-BR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membawa baki akaun ke tahun hadapan bagi item Penyata Kedudukan Kewangan (Statement of Financial Position)?</a:t>
                      </a: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304800"/>
            <a:ext cx="835025" cy="6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3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4" y="0"/>
            <a:ext cx="668339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BORANG SOAL SELIDIK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952540"/>
              </p:ext>
            </p:extLst>
          </p:nvPr>
        </p:nvGraphicFramePr>
        <p:xfrm>
          <a:off x="0" y="1371601"/>
          <a:ext cx="9143999" cy="5528755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0313"/>
                <a:gridCol w="6773901"/>
                <a:gridCol w="853856"/>
                <a:gridCol w="915929"/>
              </a:tblGrid>
              <a:tr h="28102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SOALAN</a:t>
                      </a: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281024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825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algn="ctr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just"/>
                      <a:r>
                        <a:rPr lang="fi-FI" sz="1800" b="1" i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Single-Point Data Entry  </a:t>
                      </a:r>
                      <a:r>
                        <a:rPr lang="fi-FI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fi-FI" sz="1800" b="1" i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Integrasi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MY" sz="18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82550" indent="0" algn="just"/>
                      <a:endParaRPr lang="en-MY" sz="8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lvl="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menggunakan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konsep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Single-Point Data Entry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setiap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transaksi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</a:t>
                      </a:r>
                    </a:p>
                    <a:p>
                      <a:pPr marL="425450" lvl="0" indent="-342900" algn="just">
                        <a:buAutoNum type="alphaLcParenR"/>
                      </a:pPr>
                      <a:endParaRPr lang="en-US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lvl="0" indent="-342900" algn="just">
                        <a:buAutoNum type="alphaLcParenR"/>
                      </a:pPr>
                      <a:r>
                        <a:rPr lang="it-IT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 modul yang berkaitan di dalam sistem berintegrasi antara satu sama lain?</a:t>
                      </a:r>
                    </a:p>
                    <a:p>
                      <a:pPr marL="425450" lvl="0" indent="-342900" algn="just">
                        <a:buAutoNum type="alphaLcParenR"/>
                      </a:pPr>
                      <a:endParaRPr lang="it-IT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lvl="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berintegrasi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semua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kewangan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yang lain?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Jika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senaraikan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lvl="0"/>
                      <a:endParaRPr lang="en-US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just"/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Nota :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Konsep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Single Point Data Entry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bermaksud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agensi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hanya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perlu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mengunci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masuk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data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kewangan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sekali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sahaja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mengemaskini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maklumat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automatik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semua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modul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60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berkaitan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lvl="0" algn="just"/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14178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just"/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Penambahan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Pengurangan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Modul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MY" sz="18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82550" indent="0" algn="just"/>
                      <a:endParaRPr lang="en-MY" sz="8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82550" indent="0" algn="just"/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fleksibel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membolehkan</a:t>
                      </a:r>
                      <a:r>
                        <a:rPr lang="en-US" sz="16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penambahan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pengurangan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modul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dilakukan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mengikut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keperluan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agensi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 masa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hadapan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304800"/>
            <a:ext cx="835025" cy="6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7" y="228600"/>
            <a:ext cx="639664" cy="533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4794" y="3171824"/>
            <a:ext cx="3350406" cy="1171575"/>
            <a:chOff x="923923" y="2895217"/>
            <a:chExt cx="1952868" cy="533782"/>
          </a:xfrm>
        </p:grpSpPr>
        <p:sp>
          <p:nvSpPr>
            <p:cNvPr id="20" name="Rectangle 19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967518" y="2944330"/>
            <a:ext cx="969250" cy="1578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088994" y="63853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01722739"/>
              </p:ext>
            </p:extLst>
          </p:nvPr>
        </p:nvGraphicFramePr>
        <p:xfrm>
          <a:off x="-838200" y="813054"/>
          <a:ext cx="11201400" cy="4711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0" y="6095999"/>
            <a:ext cx="2824565" cy="45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MAMPU</a:t>
            </a:r>
            <a:endParaRPr lang="en-US" b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ectangle 5"/>
          <p:cNvSpPr txBox="1">
            <a:spLocks noChangeArrowheads="1"/>
          </p:cNvSpPr>
          <p:nvPr/>
        </p:nvSpPr>
        <p:spPr bwMode="auto">
          <a:xfrm>
            <a:off x="6764083" y="1197378"/>
            <a:ext cx="2340003" cy="56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JANM</a:t>
            </a:r>
            <a:endParaRPr lang="en-US" b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ular Callout 2"/>
          <p:cNvSpPr/>
          <p:nvPr/>
        </p:nvSpPr>
        <p:spPr bwMode="auto">
          <a:xfrm>
            <a:off x="246008" y="1197378"/>
            <a:ext cx="2954391" cy="1746952"/>
          </a:xfrm>
          <a:prstGeom prst="wedgeRectCallout">
            <a:avLst>
              <a:gd name="adj1" fmla="val 27294"/>
              <a:gd name="adj2" fmla="val 124569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2004 - JANM </a:t>
            </a:r>
            <a:r>
              <a:rPr lang="en-US" sz="2000" b="1" dirty="0" err="1" smtClean="0">
                <a:solidFill>
                  <a:srgbClr val="000000"/>
                </a:solidFill>
              </a:rPr>
              <a:t>terima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SAGA </a:t>
            </a:r>
            <a:r>
              <a:rPr lang="en-US" sz="2000" b="1" dirty="0" err="1" smtClean="0">
                <a:solidFill>
                  <a:srgbClr val="000000"/>
                </a:solidFill>
              </a:rPr>
              <a:t>daripada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MAMPU. 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2005 - </a:t>
            </a:r>
            <a:r>
              <a:rPr lang="en-US" sz="2000" b="1" dirty="0" err="1" smtClean="0">
                <a:solidFill>
                  <a:srgbClr val="000000"/>
                </a:solidFill>
              </a:rPr>
              <a:t>Fasa</a:t>
            </a:r>
            <a:r>
              <a:rPr lang="en-US" sz="2000" b="1" dirty="0" smtClean="0">
                <a:solidFill>
                  <a:srgbClr val="000000"/>
                </a:solidFill>
              </a:rPr>
              <a:t> I </a:t>
            </a:r>
            <a:r>
              <a:rPr lang="en-US" sz="2000" b="1" dirty="0" err="1" smtClean="0">
                <a:solidFill>
                  <a:srgbClr val="000000"/>
                </a:solidFill>
              </a:rPr>
              <a:t>bermula</a:t>
            </a:r>
            <a:r>
              <a:rPr lang="en-US" sz="2000" b="1" dirty="0" smtClean="0">
                <a:solidFill>
                  <a:srgbClr val="000000"/>
                </a:solidFill>
              </a:rPr>
              <a:t>.</a:t>
            </a:r>
            <a:endParaRPr lang="en-MY" sz="2000" b="1" dirty="0" smtClean="0">
              <a:solidFill>
                <a:srgbClr val="000000"/>
              </a:solidFill>
            </a:endParaRPr>
          </a:p>
        </p:txBody>
      </p:sp>
      <p:sp>
        <p:nvSpPr>
          <p:cNvPr id="24" name="Rectangular Callout 23"/>
          <p:cNvSpPr/>
          <p:nvPr/>
        </p:nvSpPr>
        <p:spPr bwMode="auto">
          <a:xfrm>
            <a:off x="5483813" y="3733698"/>
            <a:ext cx="3153229" cy="1524102"/>
          </a:xfrm>
          <a:prstGeom prst="wedgeRectCallout">
            <a:avLst>
              <a:gd name="adj1" fmla="val -64967"/>
              <a:gd name="adj2" fmla="val -98798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2012 - JANM </a:t>
            </a:r>
            <a:r>
              <a:rPr lang="en-US" sz="2000" b="1" dirty="0" err="1" smtClean="0">
                <a:solidFill>
                  <a:srgbClr val="FFFF00"/>
                </a:solidFill>
              </a:rPr>
              <a:t>ambil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alih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PKPA 1/2011</a:t>
            </a: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daripada</a:t>
            </a:r>
            <a:r>
              <a:rPr lang="en-US" sz="2000" b="1" dirty="0" smtClean="0">
                <a:solidFill>
                  <a:srgbClr val="FFFF00"/>
                </a:solidFill>
              </a:rPr>
              <a:t> MAMPU.</a:t>
            </a:r>
            <a:endParaRPr lang="en-MY" b="1" dirty="0" smtClean="0">
              <a:solidFill>
                <a:srgbClr val="FFFF00"/>
              </a:solidFill>
            </a:endParaRPr>
          </a:p>
        </p:txBody>
      </p:sp>
      <p:sp>
        <p:nvSpPr>
          <p:cNvPr id="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5825" y="227012"/>
            <a:ext cx="7677150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LATAR BELAKANG SAGA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99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4" y="0"/>
            <a:ext cx="668339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BORANG SOAL SELIDIK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502456"/>
              </p:ext>
            </p:extLst>
          </p:nvPr>
        </p:nvGraphicFramePr>
        <p:xfrm>
          <a:off x="-1" y="1303344"/>
          <a:ext cx="9144000" cy="5554656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0313"/>
                <a:gridCol w="6929148"/>
                <a:gridCol w="776233"/>
                <a:gridCol w="838306"/>
              </a:tblGrid>
              <a:tr h="29176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SOALAN</a:t>
                      </a: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291769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6735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Proses </a:t>
                      </a: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Kelulusan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Dalam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Talian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(Online Workflow)</a:t>
                      </a:r>
                      <a:endParaRPr kumimoji="0" lang="en-MY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8255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MY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proses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kelulusan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dalam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talian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(online workflow)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boleh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dilakukan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42545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berupaya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untuk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memaparkan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senarai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transaksi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yang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belum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selesai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(open item)?</a:t>
                      </a:r>
                    </a:p>
                    <a:p>
                      <a:pPr marL="42545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agensi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menggunakan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Key Infrastructure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(PKI)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sebagai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kawalan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keselamatan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tambahan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bagi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975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just"/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Pembayaran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Terimaan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Elektronik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MY" sz="18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82550" lvl="0" indent="0" algn="just">
                        <a:buNone/>
                      </a:pP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lvl="0" indent="-342900" algn="just">
                        <a:buAutoNum type="alphaLcParenR"/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mempunyai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kaedah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pembayaran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elektronik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425450" lvl="0" indent="-342900" algn="just">
                        <a:buAutoNum type="alphaLcParenR"/>
                      </a:pPr>
                      <a:endParaRPr lang="en-US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lvl="0" indent="-342900" algn="just">
                        <a:buAutoNum type="alphaLcParenR"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notifikasi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boleh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dihantar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kepada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penerima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bayaran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425450" lvl="0" indent="-342900" algn="just">
                        <a:buAutoNum type="alphaLcParenR"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lvl="0" indent="-342900" algn="just">
                        <a:buAutoNum type="alphaLcParenR"/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mempunyai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kaedah</a:t>
                      </a:r>
                      <a:r>
                        <a:rPr lang="en-US" sz="16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penerimaan</a:t>
                      </a:r>
                      <a:r>
                        <a:rPr lang="en-US" sz="16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elektronik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perbankan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internet?</a:t>
                      </a:r>
                    </a:p>
                    <a:p>
                      <a:pPr marL="482600" lvl="0" indent="-400050" algn="just">
                        <a:buAutoNum type="romanLcParenR"/>
                      </a:pP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304800"/>
            <a:ext cx="835025" cy="6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4" y="0"/>
            <a:ext cx="668339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BORANG SOAL SELIDIK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622375"/>
              </p:ext>
            </p:extLst>
          </p:nvPr>
        </p:nvGraphicFramePr>
        <p:xfrm>
          <a:off x="-1" y="1301198"/>
          <a:ext cx="9144000" cy="5749126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0314"/>
                <a:gridCol w="6929147"/>
                <a:gridCol w="776233"/>
                <a:gridCol w="838306"/>
              </a:tblGrid>
              <a:tr h="30023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SOALAN</a:t>
                      </a:r>
                    </a:p>
                  </a:txBody>
                  <a:tcPr marL="9444" marR="9444" marT="944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300232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2131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Muatnaik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Penyata</a:t>
                      </a: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Bank Dan </a:t>
                      </a: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Penyesuaian</a:t>
                      </a:r>
                      <a:endParaRPr kumimoji="0" lang="en-MY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8255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kumimoji="0" lang="en-MY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fail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penyata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bank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daripada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pelbagai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media (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contohnya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desktop/online banking, compact disc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sebagainya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boleh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dimuatnaik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dalam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42545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berupaya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membuat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 match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untuk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tujuan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penyediaan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penyata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penyesuaian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bank (</a:t>
                      </a:r>
                      <a:r>
                        <a:rPr kumimoji="0" lang="en-US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bank reconciliation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)?</a:t>
                      </a:r>
                      <a:endParaRPr kumimoji="0" lang="en-MY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en-US" sz="8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743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Penjanaan Penyata Kewangan dan Laporan </a:t>
                      </a:r>
                      <a:endParaRPr kumimoji="0" lang="en-MY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8255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MY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2545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kumimoji="0" lang="fi-FI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 sistem berupaya untuk menjana Penyata Kewangan berikut</a:t>
                      </a:r>
                      <a:r>
                        <a:rPr kumimoji="0" lang="fi-FI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fi-FI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pada bila-bila masa?</a:t>
                      </a:r>
                    </a:p>
                    <a:p>
                      <a:pPr marL="42545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endParaRPr kumimoji="0" lang="fi-FI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763587" marR="0" lvl="0" indent="-400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romanLcPeriod"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Penyata Pendapatan Komprehensif;</a:t>
                      </a:r>
                    </a:p>
                    <a:p>
                      <a:pPr marL="763587" marR="0" lvl="0" indent="-400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romanLcPeriod"/>
                        <a:tabLst/>
                        <a:defRPr/>
                      </a:pPr>
                      <a:endParaRPr kumimoji="0" lang="pt-B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763587" marR="0" lvl="0" indent="-400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romanLcPeriod"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Penyata Kedudukan Kewangan;</a:t>
                      </a:r>
                    </a:p>
                    <a:p>
                      <a:pPr marL="763587" marR="0" lvl="0" indent="-400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romanLcPeriod"/>
                        <a:tabLst/>
                        <a:defRPr/>
                      </a:pPr>
                      <a:endParaRPr kumimoji="0" lang="en-MY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763587" marR="0" lvl="0" indent="-400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romanLcPeriod"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Penyata Aliran Tunai; dan</a:t>
                      </a:r>
                    </a:p>
                    <a:p>
                      <a:pPr marL="763587" marR="0" lvl="0" indent="-400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romanLcPeriod"/>
                        <a:tabLst/>
                        <a:defRPr/>
                      </a:pPr>
                      <a:endParaRPr kumimoji="0" lang="en-MY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763587" marR="0" lvl="0" indent="-4000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romanLcPeriod"/>
                        <a:tabLst/>
                        <a:defRPr/>
                      </a:pPr>
                      <a:r>
                        <a:rPr kumimoji="0" lang="fi-FI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Penyata Perubahan Ekuiti.</a:t>
                      </a:r>
                      <a:endParaRPr kumimoji="0" lang="en-MY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en-US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304800"/>
            <a:ext cx="835025" cy="6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4" y="0"/>
            <a:ext cx="668339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BORANG SOAL SELIDIK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243695"/>
              </p:ext>
            </p:extLst>
          </p:nvPr>
        </p:nvGraphicFramePr>
        <p:xfrm>
          <a:off x="0" y="1281754"/>
          <a:ext cx="9144001" cy="5576246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0314"/>
                <a:gridCol w="6773901"/>
                <a:gridCol w="853856"/>
                <a:gridCol w="915930"/>
              </a:tblGrid>
              <a:tr h="33949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SOALAN</a:t>
                      </a: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339491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977199"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9263" marR="0" lvl="0" indent="-36671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 startAt="2"/>
                        <a:tabLst/>
                        <a:defRPr/>
                      </a:pPr>
                      <a:r>
                        <a:rPr kumimoji="0" lang="fi-FI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 sistem berupaya menjana dan mencetak laporan mengikut </a:t>
                      </a:r>
                      <a:r>
                        <a:rPr kumimoji="0" lang="fi-FI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user defined</a:t>
                      </a:r>
                      <a:r>
                        <a:rPr kumimoji="0" lang="fi-FI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bagi memenuhi keperluan pelaporan Kerajaan, Pengurusan Agensi dan lain-lain pihak berkepentingan?</a:t>
                      </a:r>
                    </a:p>
                    <a:p>
                      <a:pPr marL="449263" marR="0" lvl="0" indent="-36671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 startAt="2"/>
                        <a:tabLst/>
                        <a:defRPr/>
                      </a:pPr>
                      <a:endParaRPr kumimoji="0" lang="en-MY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49263" marR="0" lvl="0" indent="-366713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c) 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laporan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boleh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diekstrak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menggunakan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pelbagai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format fail (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contoh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excel, html, pdf</a:t>
                      </a:r>
                      <a:r>
                        <a:rPr kumimoji="0" lang="en-US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lain-lain)?</a:t>
                      </a:r>
                      <a:endParaRPr kumimoji="0" lang="en-MY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110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Pengauditan</a:t>
                      </a:r>
                      <a:endParaRPr kumimoji="0" lang="en-MY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MY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data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boleh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diekstrak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bagi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tujuan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pengauditan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apabila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diperlukan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en-MY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089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  <a:p>
                      <a:pPr algn="ctr" fontAlgn="t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i-FI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Penyimpanan Data (Storan)</a:t>
                      </a:r>
                      <a:endParaRPr lang="en-MY" sz="18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fi-FI" sz="1600" b="1" i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fi-FI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 sistem berupaya untuk menyimpan data dalam pangkalan data bagi tempoh sekurang-kurangnya 2 tahun?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just"/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algn="l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304800"/>
            <a:ext cx="835025" cy="6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4" y="0"/>
            <a:ext cx="668339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BORANG SOAL SELIDIK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923169"/>
              </p:ext>
            </p:extLst>
          </p:nvPr>
        </p:nvGraphicFramePr>
        <p:xfrm>
          <a:off x="0" y="1124837"/>
          <a:ext cx="9143999" cy="5733163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0313"/>
                <a:gridCol w="6851524"/>
                <a:gridCol w="853856"/>
                <a:gridCol w="838306"/>
              </a:tblGrid>
              <a:tr h="27748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SOALAN</a:t>
                      </a: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277486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6157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 fontAlgn="t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Pentadbiran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Profil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Keselamatan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Pengguna</a:t>
                      </a:r>
                      <a:endParaRPr lang="en-MY" sz="18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MY" sz="1600" b="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mempunyai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kemudahan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pentadbiran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profil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keselamatan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mengkonfigurasi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menyenggara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setiap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capaian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pengguna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mengikut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peranan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masing-masing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 </a:t>
                      </a:r>
                    </a:p>
                    <a:p>
                      <a:pPr marL="342900" indent="-342900" algn="just">
                        <a:buAutoNum type="alphaLcParenR"/>
                      </a:pPr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pentadbir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boleh</a:t>
                      </a:r>
                      <a:r>
                        <a:rPr lang="en-US" sz="16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mengemaskini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tahap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capaian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had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kuasa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pengguna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 </a:t>
                      </a:r>
                    </a:p>
                    <a:p>
                      <a:pPr marL="342900" indent="-342900" algn="just">
                        <a:buAutoNum type="alphaLcParenR"/>
                      </a:pPr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pentadbir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terlibat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operasi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perakaunan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kewangan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agensi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</a:t>
                      </a:r>
                    </a:p>
                    <a:p>
                      <a:pPr marL="342900" indent="-342900" algn="just">
                        <a:buAutoNum type="alphaLcParenR"/>
                      </a:pPr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setiap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pengguna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dibekalkan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ID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ID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unik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</a:t>
                      </a:r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4681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Jejak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Audit</a:t>
                      </a:r>
                      <a:r>
                        <a:rPr lang="en-US" sz="1800" b="1" i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(Audit Trail)</a:t>
                      </a:r>
                      <a:r>
                        <a:rPr lang="en-US" sz="1800" b="1" i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Daripada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endParaRPr lang="en-MY" sz="18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MY" sz="11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buAutoNum type="alphaLcParenR"/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mempunyai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fungsi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jejak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audit? </a:t>
                      </a:r>
                    </a:p>
                    <a:p>
                      <a:pPr marL="342900" lvl="0" indent="-342900">
                        <a:buAutoNum type="alphaLcParenR"/>
                      </a:pP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buAutoNum type="alphaLcParenR"/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ID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pengguna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berstatus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inactive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dihapuskan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membolehkan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rekod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jejak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audit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diekstrak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apabila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diperlukan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 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304800"/>
            <a:ext cx="835025" cy="6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4" y="0"/>
            <a:ext cx="668339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BORANG SOAL SELIDIK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171785"/>
              </p:ext>
            </p:extLst>
          </p:nvPr>
        </p:nvGraphicFramePr>
        <p:xfrm>
          <a:off x="0" y="1096978"/>
          <a:ext cx="9143999" cy="5744818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0314"/>
                <a:gridCol w="6773901"/>
                <a:gridCol w="931479"/>
                <a:gridCol w="838305"/>
              </a:tblGrid>
              <a:tr h="27566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SOALAN</a:t>
                      </a: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275662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2612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t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Log Server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mempunyai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log yang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merekodkan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semua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aktiviti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capaian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atas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server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aplikasi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server</a:t>
                      </a:r>
                      <a:r>
                        <a:rPr lang="en-US" sz="1600" i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pangkalan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data (database)?  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3560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Kaedah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Penyulitan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Data (Encryption) Dan </a:t>
                      </a:r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Penghantaran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Selamat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Setiap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Peringkat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menggunakan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kaedah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penyulitan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(encryption)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penyahsulitan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(decryption)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pemindahan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data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elektronik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daripada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pihak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ketiga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342900" lvl="0" indent="-342900" algn="just">
                        <a:buAutoNum type="alphaLcParenR"/>
                      </a:pPr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akses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menggunakan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Secured Socket Layer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(SSL)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Virtual Private Network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(VPN)?</a:t>
                      </a:r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  <a:p>
                      <a:pPr algn="ctr" fontAlgn="ctr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761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Penamatan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Sesi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Automatik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(Auto Log Off)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mempunyai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fungsi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menamatkan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sesi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automatik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(auto log off)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sekiranya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pengguna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aktif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sesuatu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tempoh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ditetapkan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304800"/>
            <a:ext cx="835025" cy="6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4" y="0"/>
            <a:ext cx="668339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BORANG SOAL SELIDIK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988342-5CA7-45BE-9C65-63BB6D1A4B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38484"/>
              </p:ext>
            </p:extLst>
          </p:nvPr>
        </p:nvGraphicFramePr>
        <p:xfrm>
          <a:off x="0" y="1195606"/>
          <a:ext cx="9144000" cy="5674016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0314"/>
                <a:gridCol w="6851524"/>
                <a:gridCol w="853856"/>
                <a:gridCol w="838306"/>
              </a:tblGrid>
              <a:tr h="27196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SOALAN</a:t>
                      </a: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271966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0948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algn="ctr" fontAlgn="t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Backup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i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i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Restore  </a:t>
                      </a:r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Berkala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terdapat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kemudahan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backup and restore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menyokong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melindungi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perakaunan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kewangan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agensi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342900" lvl="0" indent="-342900" algn="just">
                        <a:buAutoNum type="alphaLcParenR"/>
                      </a:pPr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prosedur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backup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dibuat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: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711200" lvl="0" indent="-347663" algn="just">
                        <a:buAutoNum type="romanLcPeriod"/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Automatik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711200" lvl="0" indent="-347663" algn="just">
                        <a:buAutoNum type="romanLcPeriod"/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Manual?</a:t>
                      </a:r>
                      <a:endParaRPr lang="en-MY" sz="16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63538" lvl="0" indent="-363538" algn="just">
                        <a:buAutoNum type="alphaLcParenR" startAt="3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prosedur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backup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dibuat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berkala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Nyatakan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kekerapan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backup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contoh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harian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mingguan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bulanan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).</a:t>
                      </a:r>
                    </a:p>
                    <a:p>
                      <a:pPr marL="363538" lvl="0" indent="-363538" algn="just">
                        <a:buAutoNum type="alphaLcParenR" startAt="3"/>
                      </a:pPr>
                      <a:endParaRPr lang="en-US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63538" lvl="0" indent="-363538" algn="just">
                        <a:buAutoNum type="alphaLcParenR" startAt="3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salinan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backup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disimpan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luar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premis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agensi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</a:t>
                      </a:r>
                    </a:p>
                    <a:p>
                      <a:pPr marL="363538" lvl="0" indent="-363538" algn="just">
                        <a:buAutoNum type="alphaLcParenR" startAt="3"/>
                      </a:pPr>
                      <a:endParaRPr lang="en-US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63538" lvl="0" indent="-363538" algn="just">
                        <a:buAutoNum type="alphaLcParenR" startAt="3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prosedur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backup &amp; restore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diuji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berkala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Nyatakan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kekerapan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simulasi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63538" lvl="0" indent="-363538" algn="just">
                        <a:buAutoNum type="alphaLcParenR" startAt="3"/>
                      </a:pPr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63538" lvl="0" indent="-363538" algn="just">
                        <a:buAutoNum type="alphaLcParenR" startAt="3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pengesahan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data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atas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hasil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pengujian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backup &amp; restore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dibuat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oleh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bertanggungjawab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4" y="0"/>
            <a:ext cx="6683391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200" dirty="0" smtClean="0">
                <a:solidFill>
                  <a:srgbClr val="FFFF00"/>
                </a:solidFill>
                <a:latin typeface="Calibri"/>
              </a:rPr>
              <a:t>BORANG SOAL SELIDIK</a:t>
            </a:r>
            <a:endParaRPr lang="en-US" sz="3600" b="1" dirty="0">
              <a:solidFill>
                <a:srgbClr val="FFFF00"/>
              </a:solidFill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649914" y="1066800"/>
            <a:ext cx="8020282" cy="5791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76200" tIns="73152" rIns="76200" bIns="73152" numCol="1" spcCol="1270" anchor="ctr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en-US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883679"/>
              </p:ext>
            </p:extLst>
          </p:nvPr>
        </p:nvGraphicFramePr>
        <p:xfrm>
          <a:off x="0" y="1219200"/>
          <a:ext cx="9144000" cy="2314332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0313"/>
                <a:gridCol w="6758572"/>
                <a:gridCol w="853856"/>
                <a:gridCol w="931259"/>
              </a:tblGrid>
              <a:tr h="23815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SOALAN</a:t>
                      </a:r>
                    </a:p>
                  </a:txBody>
                  <a:tcPr marL="9444" marR="9444" marT="9444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238153"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Berlin Sans FB Demi" pitchFamily="34" charset="0"/>
                      </a:endParaRPr>
                    </a:p>
                  </a:txBody>
                  <a:tcPr marL="9444" marR="9444" marT="9444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7334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  <a:p>
                      <a:pPr algn="ctr" fontAlgn="t"/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Pelan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Pemulihan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Bencana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(Disaster Recovery Plan-DRP)</a:t>
                      </a:r>
                      <a:endParaRPr lang="en-MY" sz="18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endParaRPr lang="en-MY" sz="1600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agensi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mempunyai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Pemulihan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Bencana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perakaunan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kewangan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342900" lvl="0" indent="-342900" algn="just">
                        <a:buAutoNum type="alphaLcParenR"/>
                      </a:pPr>
                      <a:endParaRPr lang="en-US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buAutoNum type="alphaLcParenR"/>
                      </a:pP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Adakah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pelan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tersebut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telah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diuji</a:t>
                      </a:r>
                      <a:r>
                        <a:rPr lang="en-US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</a:t>
                      </a:r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/>
                      <a:endParaRPr lang="en-MY" sz="160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algn="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444" marR="9444" marT="9444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686050" y="2553385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ectangle 28"/>
          <p:cNvSpPr/>
          <p:nvPr/>
        </p:nvSpPr>
        <p:spPr>
          <a:xfrm>
            <a:off x="5289229" y="2444797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000629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8" name="Rectangle 5"/>
          <p:cNvSpPr txBox="1">
            <a:spLocks noChangeArrowheads="1"/>
          </p:cNvSpPr>
          <p:nvPr/>
        </p:nvSpPr>
        <p:spPr bwMode="auto">
          <a:xfrm>
            <a:off x="1093358" y="762000"/>
            <a:ext cx="462723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endParaRPr lang="en-US" sz="1400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5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47741" y="381000"/>
            <a:ext cx="8105775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SENARAI AGENSI DIANUGERAHKAN SIJIL PEMATUHAN SAGA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Picture 4" descr="http://portal.anm.gov.my/imageupload/icon_lg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876241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http://portal.anm.gov.my/imageupload/icon_um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917" y="5334000"/>
            <a:ext cx="1117934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 descr="http://portal.anm.gov.my/imageupload/icon_p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376833"/>
            <a:ext cx="1143000" cy="87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http://portal.anm.gov.my/imageupload/icon_us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3" y="2819400"/>
            <a:ext cx="133270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http://portal.anm.gov.my/imageupload/icon_miro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618" y="5345179"/>
            <a:ext cx="998538" cy="90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http://portal.anm.gov.my/imageupload/icon_fri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950416" cy="8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 descr="http://portal.anm.gov.my/imageupload/icon_ec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43200"/>
            <a:ext cx="863600" cy="82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http://portal.anm.gov.my/imageupload/icon_lhd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08" y="4038600"/>
            <a:ext cx="1305092" cy="78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 descr="http://portal.anm.gov.my/imageupload/icon_perbadana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07" y="5349610"/>
            <a:ext cx="994113" cy="89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http://portal.anm.gov.my/imageupload/icon_spa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38600"/>
            <a:ext cx="1368425" cy="77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ight Arrow 39"/>
          <p:cNvSpPr/>
          <p:nvPr/>
        </p:nvSpPr>
        <p:spPr bwMode="auto">
          <a:xfrm>
            <a:off x="196850" y="2971800"/>
            <a:ext cx="1022350" cy="381000"/>
          </a:xfrm>
          <a:prstGeom prst="rightArrow">
            <a:avLst/>
          </a:prstGeom>
          <a:solidFill>
            <a:srgbClr val="FF00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</a:rPr>
              <a:t>2011</a:t>
            </a:r>
            <a:endParaRPr lang="en-MY" sz="14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41" name="Right Arrow 40"/>
          <p:cNvSpPr/>
          <p:nvPr/>
        </p:nvSpPr>
        <p:spPr bwMode="auto">
          <a:xfrm>
            <a:off x="198536" y="4267200"/>
            <a:ext cx="1022350" cy="381000"/>
          </a:xfrm>
          <a:prstGeom prst="rightArrow">
            <a:avLst/>
          </a:prstGeom>
          <a:solidFill>
            <a:srgbClr val="FF00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</a:rPr>
              <a:t>2012</a:t>
            </a:r>
            <a:endParaRPr lang="en-MY" sz="14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>
            <a:off x="217586" y="5562600"/>
            <a:ext cx="1022350" cy="381000"/>
          </a:xfrm>
          <a:prstGeom prst="rightArrow">
            <a:avLst/>
          </a:prstGeom>
          <a:solidFill>
            <a:srgbClr val="FF00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</a:rPr>
              <a:t>2013</a:t>
            </a:r>
            <a:endParaRPr lang="en-MY" sz="14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pic>
        <p:nvPicPr>
          <p:cNvPr id="44" name="Picture 11" descr="C:\Documents and Settings\Md. Hanis\Desktop\index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2" y="4038600"/>
            <a:ext cx="1332706" cy="77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 descr="http://portal.anm.gov.my/imageupload/lpkm_icon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76" y="3962400"/>
            <a:ext cx="136797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82" y="5341187"/>
            <a:ext cx="1046818" cy="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Content Placeholder 4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46" y="5315256"/>
            <a:ext cx="1103788" cy="93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7088994" y="6523799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1161996" y="6255956"/>
            <a:ext cx="1516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  <a:latin typeface="Berlin Sans FB Demi" pitchFamily="34" charset="0"/>
              </a:rPr>
              <a:t>PELABUHAN BINTULU</a:t>
            </a:r>
            <a:endParaRPr lang="en-US" sz="10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>
            <a:off x="228600" y="1752600"/>
            <a:ext cx="1022350" cy="381000"/>
          </a:xfrm>
          <a:prstGeom prst="rightArrow">
            <a:avLst/>
          </a:prstGeom>
          <a:solidFill>
            <a:srgbClr val="FF00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</a:rPr>
              <a:t>2010</a:t>
            </a:r>
            <a:endParaRPr lang="en-MY" sz="14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3" grpId="0" animBg="1"/>
      <p:bldP spid="4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686050" y="2553385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ectangle 28"/>
          <p:cNvSpPr/>
          <p:nvPr/>
        </p:nvSpPr>
        <p:spPr>
          <a:xfrm>
            <a:off x="5289229" y="2444797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Rectangle 31"/>
          <p:cNvSpPr/>
          <p:nvPr/>
        </p:nvSpPr>
        <p:spPr>
          <a:xfrm>
            <a:off x="6226279" y="2194941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Rectangle 49"/>
          <p:cNvSpPr/>
          <p:nvPr/>
        </p:nvSpPr>
        <p:spPr>
          <a:xfrm>
            <a:off x="5000629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217586" y="1828800"/>
            <a:ext cx="1022350" cy="381000"/>
          </a:xfrm>
          <a:prstGeom prst="rightArrow">
            <a:avLst/>
          </a:prstGeom>
          <a:solidFill>
            <a:srgbClr val="FF00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</a:rPr>
              <a:t>2014</a:t>
            </a:r>
            <a:endParaRPr lang="en-MY" sz="14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196850" y="3352800"/>
            <a:ext cx="1022350" cy="381000"/>
          </a:xfrm>
          <a:prstGeom prst="rightArrow">
            <a:avLst/>
          </a:prstGeom>
          <a:solidFill>
            <a:srgbClr val="FF00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</a:rPr>
              <a:t>2015</a:t>
            </a:r>
            <a:endParaRPr lang="en-MY" sz="14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41" name="Right Arrow 40"/>
          <p:cNvSpPr/>
          <p:nvPr/>
        </p:nvSpPr>
        <p:spPr bwMode="auto">
          <a:xfrm>
            <a:off x="198536" y="4572000"/>
            <a:ext cx="1022350" cy="381000"/>
          </a:xfrm>
          <a:prstGeom prst="rightArrow">
            <a:avLst/>
          </a:prstGeom>
          <a:solidFill>
            <a:srgbClr val="FF00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</a:rPr>
              <a:t>2016</a:t>
            </a:r>
            <a:endParaRPr lang="en-MY" sz="14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>
            <a:off x="217586" y="5867400"/>
            <a:ext cx="1022350" cy="381000"/>
          </a:xfrm>
          <a:prstGeom prst="rightArrow">
            <a:avLst/>
          </a:prstGeom>
          <a:solidFill>
            <a:srgbClr val="FF000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erlin Sans FB Demi" pitchFamily="34" charset="0"/>
              </a:rPr>
              <a:t>2017</a:t>
            </a:r>
            <a:endParaRPr lang="en-MY" sz="1400" dirty="0" smtClean="0">
              <a:solidFill>
                <a:srgbClr val="000000"/>
              </a:solidFill>
              <a:latin typeface="Berlin Sans FB Dem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088994" y="6523799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 descr="http://jawatankosongkerajaanterkini.net/wp-content/uploads/2016/02/Jawatan-Kosong-Lembaga-Pembangunan-Langkawi-Februari-2016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58" y="2971800"/>
            <a:ext cx="1476375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 descr="http://www.jomkerjaya.net/wp-content/uploads/2015/10/Logo-Maktab-Koperasi-Malaysia-MKM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882" y="4406605"/>
            <a:ext cx="1210393" cy="69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4" descr="http://www.kesedar.gov.my/image/image_gallery?uuid=3ec2e40d-2508-4931-95aa-00eff3f7573a&amp;groupId=10124&amp;t=138424004904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36" y="1600200"/>
            <a:ext cx="1103312" cy="87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" descr="Lembaga Kemajuan Terengganu Tenga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55"/>
          <a:stretch>
            <a:fillRect/>
          </a:stretch>
        </p:blipFill>
        <p:spPr bwMode="auto">
          <a:xfrm>
            <a:off x="2586712" y="1600200"/>
            <a:ext cx="1223288" cy="83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 descr="MARDI Institut Penyelidikan &amp; Kemajuan Pertanian Malaysia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433" y="4269922"/>
            <a:ext cx="1027567" cy="91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 descr="http://4.bp.blogspot.com/-dKisOlpwDEs/TX2K7kaSxwI/AAAAAAAABBc/vhuhMCL7rlk/s400/JAWATAN%2BKOSONG%2BSURUHANJAYA%2BPELABUHAN%2BPULAU%2BPINANG%2B%2528SPPP%252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31" y="4269921"/>
            <a:ext cx="980397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5"/>
          <p:cNvSpPr txBox="1">
            <a:spLocks noChangeArrowheads="1"/>
          </p:cNvSpPr>
          <p:nvPr/>
        </p:nvSpPr>
        <p:spPr bwMode="auto">
          <a:xfrm>
            <a:off x="990600" y="533400"/>
            <a:ext cx="8105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SENARAI AGENSI DIANUGERAHKAN SIJIL PEMATUHAN SAGA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26" name="Picture 25" descr="http://3.bp.blogspot.com/-jZ622eKiXEM/TcYnSfgBXwI/AAAAAAAAADk/5gKXl12nSpE/s1600/3D%2BCharacter%2B%252867%2529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269920"/>
            <a:ext cx="1001460" cy="98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http://buletin.balaielektronika.com/wp-content/uploads/2012/02/tanda-tanya-240x3001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853" y="5546342"/>
            <a:ext cx="1118659" cy="102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http://hambakristus.com/foto_artikel/81mengapam2k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29" y="4259035"/>
            <a:ext cx="954359" cy="102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http://1.bp.blogspot.com/--GPgL5QFui0/Uo2bgK7s1tI/AAAAAAAAAmo/M-W0w3gkqXQ/s400/tanda+soal.pn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13" y="4276341"/>
            <a:ext cx="1027566" cy="1006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4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  <p:bldP spid="41" grpId="0" animBg="1"/>
      <p:bldP spid="4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5825" y="304800"/>
            <a:ext cx="7677150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PERMOHONAN ATAS TALIAN  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4794" y="3171824"/>
            <a:ext cx="3350406" cy="1171575"/>
            <a:chOff x="923923" y="2895217"/>
            <a:chExt cx="1952868" cy="533782"/>
          </a:xfrm>
        </p:grpSpPr>
        <p:sp>
          <p:nvSpPr>
            <p:cNvPr id="20" name="Rectangle 19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108044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" y="1219200"/>
            <a:ext cx="8229600" cy="518160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endParaRPr lang="en-US" dirty="0" smtClean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endParaRPr lang="en-MY" sz="2000" b="1" i="1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62000" y="1447800"/>
            <a:ext cx="7620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1" indent="-536575" algn="just">
              <a:buFont typeface="Wingdings" pitchFamily="2" charset="2"/>
              <a:buChar char="q"/>
            </a:pPr>
            <a:endParaRPr lang="ms-MY" sz="280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1" algn="just"/>
            <a:endParaRPr lang="ms-MY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23937" y="1451429"/>
            <a:ext cx="6672263" cy="15478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Rectangle 24"/>
          <p:cNvSpPr/>
          <p:nvPr/>
        </p:nvSpPr>
        <p:spPr>
          <a:xfrm>
            <a:off x="649914" y="1371600"/>
            <a:ext cx="780828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ms-MY" dirty="0" smtClean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Bahagian Khidmat Perunding, JANM telah membangunkan sistem permohonan dan khidmat rundingan secara online – </a:t>
            </a:r>
          </a:p>
          <a:p>
            <a:pPr marL="0" lvl="1" algn="just" fontAlgn="auto">
              <a:spcBef>
                <a:spcPts val="0"/>
              </a:spcBef>
              <a:spcAft>
                <a:spcPts val="0"/>
              </a:spcAft>
            </a:pPr>
            <a:endParaRPr lang="ms-MY" sz="1400" dirty="0" smtClean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262063" lvl="1" indent="-725488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ms-MY" sz="32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Consultancy Management System (COMS)</a:t>
            </a: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ms-MY" sz="14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ms-MY" dirty="0" smtClean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Permohonan online boleh mula digunakan pada 26 Februari 2016.</a:t>
            </a: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ms-MY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ms-MY" dirty="0" smtClean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URL COMS :</a:t>
            </a: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ms-MY" sz="14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262063" lvl="1" indent="-725488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ms-MY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http://coms.anm.gov.my/comsv1</a:t>
            </a:r>
          </a:p>
        </p:txBody>
      </p:sp>
      <p:pic>
        <p:nvPicPr>
          <p:cNvPr id="22" name="Picture 21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" y="2660552"/>
            <a:ext cx="869144" cy="67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" y="5547856"/>
            <a:ext cx="869144" cy="67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30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7" y="177547"/>
            <a:ext cx="715863" cy="58445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4794" y="3171824"/>
            <a:ext cx="3350406" cy="1171575"/>
            <a:chOff x="923923" y="2895217"/>
            <a:chExt cx="1952868" cy="533782"/>
          </a:xfrm>
        </p:grpSpPr>
        <p:sp>
          <p:nvSpPr>
            <p:cNvPr id="20" name="Rectangle 19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967518" y="2944330"/>
            <a:ext cx="969250" cy="1578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088994" y="63853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39053495"/>
              </p:ext>
            </p:extLst>
          </p:nvPr>
        </p:nvGraphicFramePr>
        <p:xfrm>
          <a:off x="76200" y="609600"/>
          <a:ext cx="8915400" cy="617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5825" y="227012"/>
            <a:ext cx="7677150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LATAR BELAKANG SAGA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4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3999" cy="556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PORTAL COMS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ular Callout 5"/>
          <p:cNvSpPr/>
          <p:nvPr/>
        </p:nvSpPr>
        <p:spPr bwMode="auto">
          <a:xfrm>
            <a:off x="137885" y="1981200"/>
            <a:ext cx="2954391" cy="1442152"/>
          </a:xfrm>
          <a:prstGeom prst="wedgeRectCallout">
            <a:avLst>
              <a:gd name="adj1" fmla="val 57263"/>
              <a:gd name="adj2" fmla="val 9299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</a:rPr>
              <a:t>Sila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</a:rPr>
              <a:t>daftar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</a:rPr>
              <a:t>bagi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err="1">
                <a:solidFill>
                  <a:srgbClr val="002060"/>
                </a:solidFill>
              </a:rPr>
              <a:t>m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</a:rPr>
              <a:t>endapatkan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ID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</a:rPr>
              <a:t>Pengguna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</a:rPr>
              <a:t>untuk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002060"/>
                </a:solidFill>
              </a:rPr>
              <a:t>Log </a:t>
            </a:r>
            <a:r>
              <a:rPr lang="en-US" sz="2000" b="1" dirty="0" err="1" smtClean="0">
                <a:solidFill>
                  <a:srgbClr val="002060"/>
                </a:solidFill>
              </a:rPr>
              <a:t>Masuk</a:t>
            </a:r>
            <a:r>
              <a:rPr lang="en-US" sz="2000" b="1" dirty="0" smtClean="0">
                <a:solidFill>
                  <a:srgbClr val="002060"/>
                </a:solidFill>
              </a:rPr>
              <a:t>.</a:t>
            </a:r>
            <a:endParaRPr kumimoji="0" lang="en-MY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459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PORTAL COMS</a:t>
            </a:r>
            <a:endParaRPr lang="en-US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ular Callout 5"/>
          <p:cNvSpPr/>
          <p:nvPr/>
        </p:nvSpPr>
        <p:spPr bwMode="auto">
          <a:xfrm>
            <a:off x="5867399" y="3657600"/>
            <a:ext cx="2954391" cy="1442152"/>
          </a:xfrm>
          <a:prstGeom prst="wedgeRectCallout">
            <a:avLst>
              <a:gd name="adj1" fmla="val -60152"/>
              <a:gd name="adj2" fmla="val 8796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</a:rPr>
              <a:t>Pilih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</a:rPr>
              <a:t>erkhidmatan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yang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</a:rPr>
              <a:t>dikehendaki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.</a:t>
            </a:r>
            <a:endParaRPr kumimoji="0" lang="en-MY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78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5825" y="304800"/>
            <a:ext cx="7677150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PERSIDANGAN PENGGUNA SAGA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4794" y="3171824"/>
            <a:ext cx="3350406" cy="1171575"/>
            <a:chOff x="923923" y="2895217"/>
            <a:chExt cx="1952868" cy="533782"/>
          </a:xfrm>
        </p:grpSpPr>
        <p:sp>
          <p:nvSpPr>
            <p:cNvPr id="20" name="Rectangle 19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108044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" y="1066800"/>
            <a:ext cx="8229600" cy="533400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endParaRPr lang="en-US" dirty="0" smtClean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endParaRPr lang="en-MY" sz="2000" b="1" i="1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62000" y="1447800"/>
            <a:ext cx="7620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1" indent="-536575" algn="just">
              <a:buFont typeface="Wingdings" pitchFamily="2" charset="2"/>
              <a:buChar char="q"/>
            </a:pPr>
            <a:endParaRPr lang="ms-MY" sz="280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1" algn="just"/>
            <a:endParaRPr lang="ms-MY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23937" y="1451429"/>
            <a:ext cx="6672263" cy="15478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Rectangle 24"/>
          <p:cNvSpPr/>
          <p:nvPr/>
        </p:nvSpPr>
        <p:spPr>
          <a:xfrm>
            <a:off x="649914" y="1219200"/>
            <a:ext cx="780828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ms-MY" dirty="0" smtClean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Persidangan Pengguna SAGA (PPS) dianjurkan oleh BKP 2 kali setahun :</a:t>
            </a:r>
          </a:p>
          <a:p>
            <a:pPr marL="1262063" lvl="1" indent="-725488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ms-MY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Kumpulan Pengurusan &amp; Profesional</a:t>
            </a:r>
          </a:p>
          <a:p>
            <a:pPr marL="1262063" lvl="1" indent="-725488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ms-MY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Kumpulan Pelaksana</a:t>
            </a: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ms-MY" sz="1800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ms-MY" dirty="0" smtClean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Objektif Utama : </a:t>
            </a:r>
          </a:p>
          <a:p>
            <a:pPr marL="1262063" lvl="1" indent="-725488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ms-MY" dirty="0" smtClean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Memberi pendedahan dan ilmu pengetahuan mengenai </a:t>
            </a:r>
            <a:r>
              <a:rPr lang="en-MY" dirty="0" err="1">
                <a:solidFill>
                  <a:srgbClr val="000000"/>
                </a:solidFill>
              </a:rPr>
              <a:t>informasi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sistem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 smtClean="0">
                <a:solidFill>
                  <a:srgbClr val="000000"/>
                </a:solidFill>
              </a:rPr>
              <a:t>perakaunan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  <a:r>
              <a:rPr lang="en-MY" dirty="0" err="1" smtClean="0">
                <a:solidFill>
                  <a:srgbClr val="000000"/>
                </a:solidFill>
              </a:rPr>
              <a:t>dan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  <a:r>
              <a:rPr lang="en-MY" dirty="0" err="1" smtClean="0">
                <a:solidFill>
                  <a:srgbClr val="000000"/>
                </a:solidFill>
              </a:rPr>
              <a:t>kewangan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 smtClean="0">
                <a:solidFill>
                  <a:srgbClr val="000000"/>
                </a:solidFill>
              </a:rPr>
              <a:t>berkomputer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  <a:r>
              <a:rPr lang="en-MY" dirty="0">
                <a:solidFill>
                  <a:srgbClr val="000000"/>
                </a:solidFill>
              </a:rPr>
              <a:t>yang </a:t>
            </a:r>
            <a:r>
              <a:rPr lang="en-MY" dirty="0" err="1">
                <a:solidFill>
                  <a:srgbClr val="000000"/>
                </a:solidFill>
              </a:rPr>
              <a:t>memenuhi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err="1">
                <a:solidFill>
                  <a:srgbClr val="000000"/>
                </a:solidFill>
              </a:rPr>
              <a:t>kriteria</a:t>
            </a:r>
            <a:r>
              <a:rPr lang="en-MY" dirty="0">
                <a:solidFill>
                  <a:srgbClr val="000000"/>
                </a:solidFill>
              </a:rPr>
              <a:t> </a:t>
            </a:r>
            <a:r>
              <a:rPr lang="en-MY" dirty="0" smtClean="0">
                <a:solidFill>
                  <a:srgbClr val="000000"/>
                </a:solidFill>
              </a:rPr>
              <a:t>SAGA.</a:t>
            </a:r>
          </a:p>
          <a:p>
            <a:pPr marL="536575" lvl="1" algn="just" fontAlgn="auto">
              <a:spcBef>
                <a:spcPts val="0"/>
              </a:spcBef>
              <a:spcAft>
                <a:spcPts val="0"/>
              </a:spcAft>
            </a:pPr>
            <a:r>
              <a:rPr lang="en-MY" dirty="0" smtClean="0">
                <a:solidFill>
                  <a:srgbClr val="000000"/>
                </a:solidFill>
              </a:rPr>
              <a:t> </a:t>
            </a:r>
            <a:endParaRPr lang="ms-MY" dirty="0" smtClean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36575" lvl="1" indent="-536575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ms-MY" dirty="0" smtClean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Takwim PPS 2016 : </a:t>
            </a:r>
          </a:p>
          <a:p>
            <a:pPr marL="1262063" lvl="1" indent="-725488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ms-MY" b="1" dirty="0" smtClean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24 – 26 Mei 2016 (P&amp;P)</a:t>
            </a:r>
          </a:p>
          <a:p>
            <a:pPr marL="1262063" lvl="1" indent="-725488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ms-MY" b="1" dirty="0" smtClean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19 – 21 Sep 2016 (Pelaksana)</a:t>
            </a:r>
          </a:p>
        </p:txBody>
      </p:sp>
      <p:pic>
        <p:nvPicPr>
          <p:cNvPr id="24" name="Picture 23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300493"/>
            <a:ext cx="869144" cy="67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http://www.zensations.at/sites/www.zensations.at/files/images/new_button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638800"/>
            <a:ext cx="869144" cy="67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4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ila.kassim\Desktop\ADILA KASSIM\PP 2015 (sokongan)\PERSIDANGAN SAGA KUCHING 2015\DSC_6123 (Copy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4"/>
          <a:stretch/>
        </p:blipFill>
        <p:spPr bwMode="auto">
          <a:xfrm>
            <a:off x="381000" y="3686628"/>
            <a:ext cx="5486400" cy="2790372"/>
          </a:xfrm>
          <a:prstGeom prst="rect">
            <a:avLst/>
          </a:prstGeom>
          <a:noFill/>
          <a:ln w="88900" cmpd="dbl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PERSIDANGAN PENGGUNA SAGA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3" descr="FOTO GROU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11" y="1371600"/>
            <a:ext cx="5815330" cy="2743200"/>
          </a:xfrm>
          <a:prstGeom prst="rect">
            <a:avLst/>
          </a:prstGeom>
          <a:noFill/>
          <a:ln w="88900" cmpd="dbl">
            <a:solidFill>
              <a:srgbClr val="000000"/>
            </a:solidFill>
          </a:ln>
        </p:spPr>
      </p:pic>
      <p:pic>
        <p:nvPicPr>
          <p:cNvPr id="13" name="Picture 12" descr="C:\Users\adila.kassim\Desktop\ADILA KASSIM\PP 2015 (sokongan)\PERSIDANGAN SAGA KUCHING 2015\DSC_5906 (Copy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r="29532"/>
          <a:stretch/>
        </p:blipFill>
        <p:spPr bwMode="auto">
          <a:xfrm>
            <a:off x="6466115" y="3352800"/>
            <a:ext cx="2220685" cy="3048000"/>
          </a:xfrm>
          <a:prstGeom prst="rect">
            <a:avLst/>
          </a:prstGeom>
          <a:noFill/>
          <a:ln w="88900" cmpd="dbl"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7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-538" r="13815" b="18420"/>
          <a:stretch/>
        </p:blipFill>
        <p:spPr>
          <a:xfrm>
            <a:off x="762000" y="3615816"/>
            <a:ext cx="2812823" cy="2937384"/>
          </a:xfrm>
          <a:prstGeom prst="rect">
            <a:avLst/>
          </a:prstGeom>
          <a:ln w="88900" cmpd="dbl"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805">
            <a:off x="1015886" y="1110601"/>
            <a:ext cx="2305051" cy="1857890"/>
          </a:xfrm>
          <a:prstGeom prst="rect">
            <a:avLst/>
          </a:prstGeom>
          <a:ln w="88900" cmpd="dbl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MAJLIS PENGANUGERAHAN SIJIL PEMATUHAN SAGA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 descr="DSC_395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 t="7118" r="23793" b="6369"/>
          <a:stretch/>
        </p:blipFill>
        <p:spPr bwMode="auto">
          <a:xfrm>
            <a:off x="5943600" y="1406868"/>
            <a:ext cx="2895599" cy="3352800"/>
          </a:xfrm>
          <a:prstGeom prst="rect">
            <a:avLst/>
          </a:prstGeom>
          <a:noFill/>
          <a:ln w="88900" cmpd="dbl">
            <a:solidFill>
              <a:srgbClr val="000000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5" r="22936"/>
          <a:stretch/>
        </p:blipFill>
        <p:spPr>
          <a:xfrm>
            <a:off x="3276600" y="2271663"/>
            <a:ext cx="2824991" cy="2864634"/>
          </a:xfrm>
          <a:prstGeom prst="rect">
            <a:avLst/>
          </a:prstGeom>
          <a:ln w="88900" cmpd="dbl"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805">
            <a:off x="5260764" y="4595047"/>
            <a:ext cx="2305051" cy="1857890"/>
          </a:xfrm>
          <a:prstGeom prst="rect">
            <a:avLst/>
          </a:prstGeom>
          <a:ln w="88900" cmpd="dbl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7098519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0000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18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6" y="60578"/>
            <a:ext cx="1020663" cy="7524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686050" y="2553385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ectangle 28"/>
          <p:cNvSpPr/>
          <p:nvPr/>
        </p:nvSpPr>
        <p:spPr>
          <a:xfrm>
            <a:off x="5289229" y="2444797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Rectangle 31"/>
          <p:cNvSpPr/>
          <p:nvPr/>
        </p:nvSpPr>
        <p:spPr>
          <a:xfrm>
            <a:off x="6226279" y="2194941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000629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400" b="1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28" name="Rectangle 5"/>
          <p:cNvSpPr txBox="1">
            <a:spLocks noChangeArrowheads="1"/>
          </p:cNvSpPr>
          <p:nvPr/>
        </p:nvSpPr>
        <p:spPr bwMode="auto">
          <a:xfrm>
            <a:off x="1093358" y="762000"/>
            <a:ext cx="462723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endParaRPr lang="en-US" sz="1400" dirty="0">
              <a:latin typeface="Berlin Sans FB Demi" pitchFamily="34" charset="0"/>
            </a:endParaRPr>
          </a:p>
        </p:txBody>
      </p:sp>
      <p:sp>
        <p:nvSpPr>
          <p:cNvPr id="3" name="Folded Corner 2"/>
          <p:cNvSpPr/>
          <p:nvPr/>
        </p:nvSpPr>
        <p:spPr bwMode="auto">
          <a:xfrm>
            <a:off x="1093358" y="1143000"/>
            <a:ext cx="7136242" cy="5519298"/>
          </a:xfrm>
          <a:prstGeom prst="foldedCorner">
            <a:avLst/>
          </a:prstGeom>
          <a:solidFill>
            <a:srgbClr val="92D05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MY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353477" y="1287866"/>
            <a:ext cx="3762569" cy="12311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PN INTAN SHARIZAT RAMLI </a:t>
            </a:r>
          </a:p>
          <a:p>
            <a:pPr algn="ctr"/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NO. TEL : 03 8886 9537</a:t>
            </a:r>
          </a:p>
          <a:p>
            <a:pPr algn="ctr"/>
            <a:r>
              <a:rPr lang="en-US" sz="1800" b="1" cap="all" dirty="0" err="1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Emel</a:t>
            </a:r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: </a:t>
            </a:r>
            <a:r>
              <a:rPr lang="en-US" sz="1800" b="1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intan.sharizat@anm.gov.my</a:t>
            </a:r>
          </a:p>
          <a:p>
            <a:pPr lvl="0"/>
            <a:r>
              <a:rPr lang="en-US" sz="1800" b="1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bkp_uks2@anm.gov.my</a:t>
            </a:r>
            <a:endParaRPr lang="en-US" sz="1800" b="1" dirty="0">
              <a:ln/>
              <a:solidFill>
                <a:srgbClr val="03136A"/>
              </a:solidFill>
              <a:effectLst>
                <a:outerShdw blurRad="19685" dist="12700" dir="5400000" algn="tl" rotWithShape="0">
                  <a:srgbClr val="0486D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353848" y="2627293"/>
            <a:ext cx="364715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PN </a:t>
            </a:r>
            <a:r>
              <a:rPr lang="en-US" sz="20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siti</a:t>
            </a:r>
            <a:r>
              <a:rPr lang="en-US" sz="2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sz="20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maisarah</a:t>
            </a:r>
            <a:r>
              <a:rPr lang="en-US" sz="2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 ABU BAKAR</a:t>
            </a:r>
          </a:p>
          <a:p>
            <a:pPr algn="ctr"/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NO. TEL : 03 8886 9756</a:t>
            </a:r>
          </a:p>
          <a:p>
            <a:pPr algn="ctr"/>
            <a:r>
              <a:rPr lang="en-US" sz="1800" b="1" cap="all" dirty="0" err="1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Emel</a:t>
            </a:r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: </a:t>
            </a:r>
            <a:r>
              <a:rPr lang="en-US" sz="1800" b="1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maisarah@anm.gov.my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566932" y="4608493"/>
            <a:ext cx="330090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EN </a:t>
            </a:r>
            <a:r>
              <a:rPr lang="en-US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NGAH BIN HITAM</a:t>
            </a:r>
            <a:endParaRPr lang="en-US" sz="2000" b="1" cap="all" spc="0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Che" pitchFamily="49" charset="-127"/>
              <a:ea typeface="BatangChe" pitchFamily="49" charset="-127"/>
            </a:endParaRPr>
          </a:p>
          <a:p>
            <a:pPr algn="ctr"/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NO. TEL : 03 8886 9757</a:t>
            </a:r>
          </a:p>
          <a:p>
            <a:pPr algn="ctr"/>
            <a:r>
              <a:rPr lang="en-US" sz="1800" b="1" cap="all" dirty="0" err="1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Emel</a:t>
            </a:r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: </a:t>
            </a:r>
            <a:r>
              <a:rPr lang="en-US" sz="1800" b="1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ngah.hitam@anm.gov.my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088994" y="6523799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chemeClr val="bg1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24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PEGAWAI </a:t>
            </a:r>
          </a:p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UNIT KELULUSAN SISTEM 2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13892" y="5576742"/>
            <a:ext cx="364715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PN FATIMAH MOHD YAZID</a:t>
            </a:r>
          </a:p>
          <a:p>
            <a:pPr algn="ctr"/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NO. TEL : 03 8886 9682</a:t>
            </a:r>
          </a:p>
          <a:p>
            <a:pPr algn="ctr"/>
            <a:r>
              <a:rPr lang="en-US" sz="1800" b="1" cap="all" dirty="0" err="1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Emel</a:t>
            </a:r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: </a:t>
            </a:r>
            <a:r>
              <a:rPr lang="en-US" sz="1800" b="1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fatimah.yazid@anm.gov.my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7200" y="3694093"/>
            <a:ext cx="364715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PN NOOROL HUDA HAMIDI</a:t>
            </a:r>
          </a:p>
          <a:p>
            <a:pPr algn="ctr"/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NO. TEL : 03 8886 9547</a:t>
            </a:r>
          </a:p>
          <a:p>
            <a:pPr algn="ctr"/>
            <a:r>
              <a:rPr lang="en-US" sz="1800" b="1" cap="all" dirty="0" err="1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Emel</a:t>
            </a:r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: </a:t>
            </a:r>
            <a:r>
              <a:rPr lang="en-US" sz="1800" b="1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noorol.hamidi@anm.gov.my</a:t>
            </a:r>
          </a:p>
        </p:txBody>
      </p:sp>
    </p:spTree>
    <p:extLst>
      <p:ext uri="{BB962C8B-B14F-4D97-AF65-F5344CB8AC3E}">
        <p14:creationId xmlns:p14="http://schemas.microsoft.com/office/powerpoint/2010/main" val="418374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6" y="60578"/>
            <a:ext cx="1020663" cy="7524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686050" y="2553385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ectangle 28"/>
          <p:cNvSpPr/>
          <p:nvPr/>
        </p:nvSpPr>
        <p:spPr>
          <a:xfrm>
            <a:off x="5289229" y="2444797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Rectangle 31"/>
          <p:cNvSpPr/>
          <p:nvPr/>
        </p:nvSpPr>
        <p:spPr>
          <a:xfrm>
            <a:off x="6226279" y="2194941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000629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8" name="Rectangle 5"/>
          <p:cNvSpPr txBox="1">
            <a:spLocks noChangeArrowheads="1"/>
          </p:cNvSpPr>
          <p:nvPr/>
        </p:nvSpPr>
        <p:spPr bwMode="auto">
          <a:xfrm>
            <a:off x="1093358" y="762000"/>
            <a:ext cx="462723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endParaRPr lang="en-US" sz="1400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3" name="Folded Corner 2"/>
          <p:cNvSpPr/>
          <p:nvPr/>
        </p:nvSpPr>
        <p:spPr bwMode="auto">
          <a:xfrm>
            <a:off x="1093358" y="1143000"/>
            <a:ext cx="7136242" cy="5519298"/>
          </a:xfrm>
          <a:prstGeom prst="foldedCorner">
            <a:avLst/>
          </a:prstGeom>
          <a:solidFill>
            <a:srgbClr val="92D050"/>
          </a:soli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MY" smtClean="0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468893" y="1287866"/>
            <a:ext cx="3531736" cy="12311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PN ROHANIS </a:t>
            </a:r>
            <a:r>
              <a:rPr lang="en-US" sz="20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Bt</a:t>
            </a:r>
            <a:r>
              <a:rPr lang="en-US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 OMAR</a:t>
            </a:r>
          </a:p>
          <a:p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NO. TEL : 03 8886 9546</a:t>
            </a:r>
          </a:p>
          <a:p>
            <a:r>
              <a:rPr lang="en-US" sz="1800" b="1" cap="all" dirty="0" err="1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Emel</a:t>
            </a:r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: </a:t>
            </a:r>
            <a:r>
              <a:rPr lang="en-US" sz="1800" b="1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rohanis.omar@anm.gov.my</a:t>
            </a:r>
          </a:p>
          <a:p>
            <a:r>
              <a:rPr lang="en-US" sz="1800" b="1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bkp_ups@anm.gov.my</a:t>
            </a:r>
            <a:endParaRPr lang="en-US" sz="1800" b="1" dirty="0">
              <a:ln/>
              <a:solidFill>
                <a:srgbClr val="03136A"/>
              </a:solidFill>
              <a:effectLst>
                <a:outerShdw blurRad="19685" dist="12700" dir="5400000" algn="tl" rotWithShape="0">
                  <a:srgbClr val="0486D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353848" y="2627293"/>
            <a:ext cx="364715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PN </a:t>
            </a:r>
            <a:r>
              <a:rPr lang="en-US" sz="20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norbaizura</a:t>
            </a:r>
            <a:r>
              <a:rPr lang="en-US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sz="20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bt</a:t>
            </a:r>
            <a:r>
              <a:rPr lang="en-US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sz="20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nasuron</a:t>
            </a:r>
            <a:endParaRPr lang="en-US" sz="2000" b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0486D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BatangChe" pitchFamily="49" charset="-127"/>
              <a:ea typeface="BatangChe" pitchFamily="49" charset="-127"/>
            </a:endParaRPr>
          </a:p>
          <a:p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NO. TEL : 03 8886 9848</a:t>
            </a:r>
          </a:p>
          <a:p>
            <a:r>
              <a:rPr lang="en-US" sz="1800" b="1" cap="all" dirty="0" err="1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Emel</a:t>
            </a:r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: </a:t>
            </a:r>
            <a:r>
              <a:rPr lang="en-US" sz="1800" b="1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azura.nasuron@anm.gov.my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586168" y="4608493"/>
            <a:ext cx="326243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PN NOR ZAFRINA ZAIRUDDIN</a:t>
            </a:r>
          </a:p>
          <a:p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NO. TEL : 03 8886 9689</a:t>
            </a:r>
          </a:p>
          <a:p>
            <a:r>
              <a:rPr lang="en-US" sz="1800" b="1" cap="all" dirty="0" err="1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Emel</a:t>
            </a:r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: </a:t>
            </a:r>
            <a:r>
              <a:rPr lang="en-US" sz="1800" b="1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zafrina@anm.gov.my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088994" y="6523799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4" name="Rectangle 5"/>
          <p:cNvSpPr txBox="1">
            <a:spLocks noChangeArrowheads="1"/>
          </p:cNvSpPr>
          <p:nvPr/>
        </p:nvSpPr>
        <p:spPr bwMode="auto">
          <a:xfrm>
            <a:off x="885825" y="304800"/>
            <a:ext cx="76771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PEGAWAI </a:t>
            </a:r>
          </a:p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UNIT PEMATUHAN SISTEM </a:t>
            </a:r>
            <a:endParaRPr lang="en-US" sz="3600" b="1" kern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71600" y="5576742"/>
            <a:ext cx="353173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PN nor </a:t>
            </a:r>
            <a:r>
              <a:rPr lang="en-US" sz="20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adila</a:t>
            </a:r>
            <a:r>
              <a:rPr lang="en-US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sz="20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bt</a:t>
            </a:r>
            <a:r>
              <a:rPr lang="en-US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sz="20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kassim</a:t>
            </a:r>
            <a:endParaRPr lang="en-US" sz="2000" b="1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0486D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BatangChe" pitchFamily="49" charset="-127"/>
              <a:ea typeface="BatangChe" pitchFamily="49" charset="-127"/>
            </a:endParaRPr>
          </a:p>
          <a:p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NO. TEL : 03 8886 9750</a:t>
            </a:r>
          </a:p>
          <a:p>
            <a:r>
              <a:rPr lang="en-US" sz="1800" b="1" cap="all" dirty="0" err="1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Emel</a:t>
            </a:r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: </a:t>
            </a:r>
            <a:r>
              <a:rPr lang="en-US" sz="1800" b="1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adila.kassim@anm.gov.my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47800" y="3694093"/>
            <a:ext cx="300595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EN AMRUL FAZLI MOHAMAD</a:t>
            </a:r>
          </a:p>
          <a:p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NO. TEL : 03 8886 9751</a:t>
            </a:r>
          </a:p>
          <a:p>
            <a:r>
              <a:rPr lang="en-US" sz="1800" b="1" cap="all" dirty="0" err="1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Emel</a:t>
            </a:r>
            <a:r>
              <a:rPr lang="en-US" sz="1800" b="1" cap="all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: </a:t>
            </a:r>
            <a:r>
              <a:rPr lang="en-US" sz="1800" b="1" dirty="0" smtClean="0">
                <a:ln/>
                <a:solidFill>
                  <a:srgbClr val="03136A"/>
                </a:solidFill>
                <a:effectLst>
                  <a:outerShdw blurRad="19685" dist="12700" dir="5400000" algn="tl" rotWithShape="0">
                    <a:srgbClr val="0486D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BatangChe" pitchFamily="49" charset="-127"/>
                <a:ea typeface="BatangChe" pitchFamily="49" charset="-127"/>
              </a:rPr>
              <a:t>amrul@anm.gov.my</a:t>
            </a:r>
          </a:p>
        </p:txBody>
      </p:sp>
    </p:spTree>
    <p:extLst>
      <p:ext uri="{BB962C8B-B14F-4D97-AF65-F5344CB8AC3E}">
        <p14:creationId xmlns:p14="http://schemas.microsoft.com/office/powerpoint/2010/main" val="272798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6" y="60578"/>
            <a:ext cx="1020663" cy="7524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686050" y="2553385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ectangle 28"/>
          <p:cNvSpPr/>
          <p:nvPr/>
        </p:nvSpPr>
        <p:spPr>
          <a:xfrm>
            <a:off x="5289229" y="2444797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Rectangle 31"/>
          <p:cNvSpPr/>
          <p:nvPr/>
        </p:nvSpPr>
        <p:spPr>
          <a:xfrm>
            <a:off x="6226279" y="2194941"/>
            <a:ext cx="862724" cy="21717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400" b="1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pic>
        <p:nvPicPr>
          <p:cNvPr id="24" name="Picture 23" descr="Good-Handshak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4175" y="1447800"/>
            <a:ext cx="3429000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itre 1"/>
          <p:cNvSpPr txBox="1">
            <a:spLocks/>
          </p:cNvSpPr>
          <p:nvPr/>
        </p:nvSpPr>
        <p:spPr bwMode="auto">
          <a:xfrm>
            <a:off x="2489830" y="3590925"/>
            <a:ext cx="441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CA" sz="4000" dirty="0" smtClean="0">
                <a:solidFill>
                  <a:schemeClr val="bg1"/>
                </a:solidFill>
                <a:latin typeface="Bernard MT Condensed" pitchFamily="18" charset="0"/>
              </a:rPr>
              <a:t>TERIMA KASIH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00200" y="4419600"/>
            <a:ext cx="62484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‘</a:t>
            </a:r>
            <a:r>
              <a:rPr lang="en-US" sz="2800" b="1" i="1" dirty="0" err="1" smtClean="0">
                <a:solidFill>
                  <a:schemeClr val="bg1"/>
                </a:solidFill>
              </a:rPr>
              <a:t>Inovasi</a:t>
            </a:r>
            <a:r>
              <a:rPr lang="en-US" sz="2800" b="1" i="1" dirty="0" smtClean="0">
                <a:solidFill>
                  <a:schemeClr val="bg1"/>
                </a:solidFill>
              </a:rPr>
              <a:t> &amp; </a:t>
            </a:r>
            <a:r>
              <a:rPr lang="en-US" sz="2800" b="1" i="1" dirty="0" err="1" smtClean="0">
                <a:solidFill>
                  <a:schemeClr val="bg1"/>
                </a:solidFill>
              </a:rPr>
              <a:t>Integriti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</a:rPr>
              <a:t>Merealisasikan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</a:rPr>
              <a:t>Perakaunan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</a:rPr>
              <a:t>Akruan</a:t>
            </a:r>
            <a:r>
              <a:rPr lang="en-US" sz="2800" b="1" i="1" dirty="0" smtClean="0">
                <a:solidFill>
                  <a:schemeClr val="bg1"/>
                </a:solidFill>
              </a:rPr>
              <a:t>’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88994" y="6523799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chemeClr val="bg1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71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7" y="152400"/>
            <a:ext cx="639664" cy="58445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4794" y="3171824"/>
            <a:ext cx="3350406" cy="1171575"/>
            <a:chOff x="923923" y="2895217"/>
            <a:chExt cx="1952868" cy="533782"/>
          </a:xfrm>
        </p:grpSpPr>
        <p:sp>
          <p:nvSpPr>
            <p:cNvPr id="20" name="Rectangle 19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967518" y="2944330"/>
            <a:ext cx="969250" cy="1578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088994" y="63853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66071293"/>
              </p:ext>
            </p:extLst>
          </p:nvPr>
        </p:nvGraphicFramePr>
        <p:xfrm>
          <a:off x="198536" y="685800"/>
          <a:ext cx="8716864" cy="6150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5825" y="227012"/>
            <a:ext cx="7677150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LATAR BELAKANG SAGA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8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5825" y="227012"/>
            <a:ext cx="7677150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DEFINISI SAGA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4794" y="3171824"/>
            <a:ext cx="3350406" cy="1171575"/>
            <a:chOff x="923923" y="2895217"/>
            <a:chExt cx="1952868" cy="533782"/>
          </a:xfrm>
        </p:grpSpPr>
        <p:sp>
          <p:nvSpPr>
            <p:cNvPr id="20" name="Rectangle 19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108044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4" name="Right Arrow Callout 23"/>
          <p:cNvSpPr/>
          <p:nvPr/>
        </p:nvSpPr>
        <p:spPr bwMode="auto">
          <a:xfrm rot="5400000">
            <a:off x="3607594" y="-1931194"/>
            <a:ext cx="2005011" cy="8305800"/>
          </a:xfrm>
          <a:prstGeom prst="rightArrowCallout">
            <a:avLst/>
          </a:prstGeom>
          <a:solidFill>
            <a:schemeClr val="accent3">
              <a:lumMod val="75000"/>
            </a:schemeClr>
          </a:solidFill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rgbClr val="03136A"/>
                </a:solidFill>
                <a:latin typeface="Arial Narrow" pitchFamily="34" charset="0"/>
              </a:rPr>
              <a:t>S</a:t>
            </a:r>
            <a:r>
              <a:rPr lang="en-US" sz="2800" b="1" i="1" dirty="0" smtClean="0">
                <a:solidFill>
                  <a:srgbClr val="FF0000"/>
                </a:solidFill>
                <a:latin typeface="Arial Narrow" pitchFamily="34" charset="0"/>
              </a:rPr>
              <a:t>tandard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800" b="1" dirty="0" smtClean="0">
                <a:solidFill>
                  <a:srgbClr val="03136A"/>
                </a:solidFill>
                <a:latin typeface="Arial Narrow" pitchFamily="34" charset="0"/>
              </a:rPr>
              <a:t>A</a:t>
            </a:r>
            <a:r>
              <a:rPr lang="en-US" sz="2800" b="1" i="1" dirty="0" smtClean="0">
                <a:solidFill>
                  <a:srgbClr val="FF0000"/>
                </a:solidFill>
                <a:latin typeface="Arial Narrow" pitchFamily="34" charset="0"/>
              </a:rPr>
              <a:t>ccounting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Arial Narrow" pitchFamily="34" charset="0"/>
              </a:rPr>
              <a:t>System </a:t>
            </a:r>
            <a:r>
              <a:rPr lang="en-US" sz="2800" b="1" i="1" dirty="0">
                <a:solidFill>
                  <a:srgbClr val="FF0000"/>
                </a:solidFill>
                <a:latin typeface="Arial Narrow" pitchFamily="34" charset="0"/>
              </a:rPr>
              <a:t>f</a:t>
            </a:r>
            <a:r>
              <a:rPr lang="en-US" sz="2800" b="1" i="1" dirty="0" smtClean="0">
                <a:solidFill>
                  <a:srgbClr val="FF0000"/>
                </a:solidFill>
                <a:latin typeface="Arial Narrow" pitchFamily="34" charset="0"/>
              </a:rPr>
              <a:t>or </a:t>
            </a:r>
            <a:r>
              <a:rPr lang="en-US" sz="2800" b="1" dirty="0" smtClean="0">
                <a:solidFill>
                  <a:srgbClr val="03136A"/>
                </a:solidFill>
                <a:latin typeface="Arial Narrow" pitchFamily="34" charset="0"/>
              </a:rPr>
              <a:t>G</a:t>
            </a:r>
            <a:r>
              <a:rPr lang="en-US" sz="2800" b="1" i="1" dirty="0" smtClean="0">
                <a:solidFill>
                  <a:srgbClr val="FF0000"/>
                </a:solidFill>
                <a:latin typeface="Arial Narrow" pitchFamily="34" charset="0"/>
              </a:rPr>
              <a:t>overnment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800" b="1" dirty="0" smtClean="0">
                <a:solidFill>
                  <a:srgbClr val="03136A"/>
                </a:solidFill>
                <a:latin typeface="Arial Narrow" pitchFamily="34" charset="0"/>
              </a:rPr>
              <a:t>A</a:t>
            </a:r>
            <a:r>
              <a:rPr lang="en-US" sz="2800" b="1" i="1" dirty="0" smtClean="0">
                <a:solidFill>
                  <a:srgbClr val="FF0000"/>
                </a:solidFill>
                <a:latin typeface="Arial Narrow" pitchFamily="34" charset="0"/>
              </a:rPr>
              <a:t>gencies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Arial Narrow" pitchFamily="34" charset="0"/>
              </a:rPr>
              <a:t>(</a:t>
            </a:r>
            <a:r>
              <a:rPr lang="en-US" sz="4000" b="1" dirty="0" smtClean="0">
                <a:solidFill>
                  <a:srgbClr val="03136A"/>
                </a:solidFill>
                <a:latin typeface="Arial Narrow" pitchFamily="34" charset="0"/>
              </a:rPr>
              <a:t>SAGA</a:t>
            </a:r>
            <a:r>
              <a:rPr lang="en-US" sz="4000" b="1" dirty="0" smtClean="0">
                <a:solidFill>
                  <a:srgbClr val="FF0000"/>
                </a:solidFill>
                <a:latin typeface="Arial Narrow" pitchFamily="34" charset="0"/>
              </a:rPr>
              <a:t>)</a:t>
            </a:r>
            <a:r>
              <a:rPr lang="en-US" sz="40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48620318"/>
              </p:ext>
            </p:extLst>
          </p:nvPr>
        </p:nvGraphicFramePr>
        <p:xfrm>
          <a:off x="800099" y="3276601"/>
          <a:ext cx="7620000" cy="312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2351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Graphic spid="2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5825" y="227012"/>
            <a:ext cx="7677150" cy="533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OBJEKTIF SAGA &amp; JENIS AGENSI </a:t>
            </a:r>
            <a:endParaRPr lang="en-US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40734" y="5105400"/>
            <a:ext cx="862132" cy="533782"/>
            <a:chOff x="1433395" y="2666618"/>
            <a:chExt cx="862132" cy="533782"/>
          </a:xfrm>
        </p:grpSpPr>
        <p:sp>
          <p:nvSpPr>
            <p:cNvPr id="14" name="Rectangle 13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433395" y="2666618"/>
              <a:ext cx="862132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43200" y="5257800"/>
            <a:ext cx="1580465" cy="533782"/>
            <a:chOff x="923923" y="2895217"/>
            <a:chExt cx="1952868" cy="533782"/>
          </a:xfrm>
        </p:grpSpPr>
        <p:sp>
          <p:nvSpPr>
            <p:cNvPr id="17" name="Rectangle 16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4794" y="3171824"/>
            <a:ext cx="3350406" cy="1171575"/>
            <a:chOff x="923923" y="2895217"/>
            <a:chExt cx="1952868" cy="533782"/>
          </a:xfrm>
        </p:grpSpPr>
        <p:sp>
          <p:nvSpPr>
            <p:cNvPr id="20" name="Rectangle 19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923923" y="2895217"/>
              <a:ext cx="1952868" cy="533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585" tIns="0" rIns="0" bIns="0" numCol="1" spcCol="1270" anchor="t" anchorCtr="0">
              <a:noAutofit/>
            </a:bodyPr>
            <a:lstStyle/>
            <a:p>
              <a:pPr algn="l" defTabSz="622300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rgbClr val="4D4D4D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3810000" y="5372291"/>
            <a:ext cx="1828800" cy="10285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4D4D4D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93846" y="5639182"/>
            <a:ext cx="206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108044" y="6477000"/>
            <a:ext cx="1978806" cy="27699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Berlin Sans FB Demi" pitchFamily="34" charset="0"/>
              </a:rPr>
              <a:t>BKP, JANM</a:t>
            </a:r>
            <a:endParaRPr lang="en-US" sz="1200" b="1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" y="990600"/>
            <a:ext cx="8229600" cy="533400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endParaRPr lang="en-US" dirty="0" smtClean="0">
              <a:solidFill>
                <a:srgbClr val="000000"/>
              </a:solidFill>
            </a:endParaRPr>
          </a:p>
          <a:p>
            <a:pPr algn="just"/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endParaRPr lang="en-MY" sz="2000" b="1" i="1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153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62000" y="1447800"/>
            <a:ext cx="7620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1" indent="-536575" algn="just">
              <a:buFont typeface="Wingdings" pitchFamily="2" charset="2"/>
              <a:buChar char="q"/>
            </a:pPr>
            <a:endParaRPr lang="ms-MY" sz="2800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lvl="1" algn="just"/>
            <a:endParaRPr lang="ms-MY" dirty="0" smtClean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196065851"/>
              </p:ext>
            </p:extLst>
          </p:nvPr>
        </p:nvGraphicFramePr>
        <p:xfrm>
          <a:off x="762000" y="1233101"/>
          <a:ext cx="7620000" cy="3034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4194164955"/>
              </p:ext>
            </p:extLst>
          </p:nvPr>
        </p:nvGraphicFramePr>
        <p:xfrm>
          <a:off x="381000" y="3810000"/>
          <a:ext cx="83820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8161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Graphic spid="24" grpId="0">
        <p:bldAsOne/>
      </p:bldGraphic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owerpoint-template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581C9"/>
      </a:lt2>
      <a:accent1>
        <a:srgbClr val="0486D6"/>
      </a:accent1>
      <a:accent2>
        <a:srgbClr val="04A1EE"/>
      </a:accent2>
      <a:accent3>
        <a:srgbClr val="FFFFFF"/>
      </a:accent3>
      <a:accent4>
        <a:srgbClr val="404040"/>
      </a:accent4>
      <a:accent5>
        <a:srgbClr val="AAC3E8"/>
      </a:accent5>
      <a:accent6>
        <a:srgbClr val="0391D8"/>
      </a:accent6>
      <a:hlink>
        <a:srgbClr val="0B69B8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13723</TotalTime>
  <Words>3491</Words>
  <Application>Microsoft Office PowerPoint</Application>
  <PresentationFormat>On-screen Show (4:3)</PresentationFormat>
  <Paragraphs>1009</Paragraphs>
  <Slides>67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91" baseType="lpstr">
      <vt:lpstr>Arial Unicode MS</vt:lpstr>
      <vt:lpstr>BatangChe</vt:lpstr>
      <vt:lpstr>SimSun</vt:lpstr>
      <vt:lpstr>Algerian</vt:lpstr>
      <vt:lpstr>Arial</vt:lpstr>
      <vt:lpstr>Arial Black</vt:lpstr>
      <vt:lpstr>Arial Narrow</vt:lpstr>
      <vt:lpstr>Bauhaus 93</vt:lpstr>
      <vt:lpstr>Berlin Sans FB</vt:lpstr>
      <vt:lpstr>Berlin Sans FB Demi</vt:lpstr>
      <vt:lpstr>Bernard MT Condensed</vt:lpstr>
      <vt:lpstr>Bodoni MT Black</vt:lpstr>
      <vt:lpstr>Bookman Old Style</vt:lpstr>
      <vt:lpstr>Britannic Bold</vt:lpstr>
      <vt:lpstr>Calibri</vt:lpstr>
      <vt:lpstr>Microsoft Sans Serif</vt:lpstr>
      <vt:lpstr>Tahoma</vt:lpstr>
      <vt:lpstr>Times New Roman</vt:lpstr>
      <vt:lpstr>Wingdings</vt:lpstr>
      <vt:lpstr>Wingdings 2</vt:lpstr>
      <vt:lpstr>powerpoint-template</vt:lpstr>
      <vt:lpstr>Essential</vt:lpstr>
      <vt:lpstr>Office Theme</vt:lpstr>
      <vt:lpstr>2_Office Theme</vt:lpstr>
      <vt:lpstr>  </vt:lpstr>
      <vt:lpstr>KANDUNGAN</vt:lpstr>
      <vt:lpstr>       PENGENALAN</vt:lpstr>
      <vt:lpstr>LATAR BELAKANG JANM</vt:lpstr>
      <vt:lpstr>LATAR BELAKANG SAGA</vt:lpstr>
      <vt:lpstr>LATAR BELAKANG SAGA</vt:lpstr>
      <vt:lpstr>LATAR BELAKANG SAGA</vt:lpstr>
      <vt:lpstr>DEFINISI SAGA</vt:lpstr>
      <vt:lpstr>OBJEKTIF SAGA &amp; JENIS AGENSI </vt:lpstr>
      <vt:lpstr>PINDAAN SPANM</vt:lpstr>
      <vt:lpstr>PowerPoint Presentation</vt:lpstr>
      <vt:lpstr>PowerPoint Presentation</vt:lpstr>
      <vt:lpstr>PowerPoint Presentation</vt:lpstr>
      <vt:lpstr>      STRUKTUR               TADBIR URUS          SAGA</vt:lpstr>
      <vt:lpstr>STRUKTUR TADBIR URUS SAGA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PELAKSANAAN            SAGA</vt:lpstr>
      <vt:lpstr>PowerPoint Presentation</vt:lpstr>
      <vt:lpstr>PowerPoint Presentation</vt:lpstr>
      <vt:lpstr>PowerPoint Presentation</vt:lpstr>
      <vt:lpstr>PROSES PERMOHONAN KELULUSAN REKABENTUK SISTEM</vt:lpstr>
      <vt:lpstr>PowerPoint Presentation</vt:lpstr>
      <vt:lpstr>PowerPoint Presentation</vt:lpstr>
      <vt:lpstr>PowerPoint Presentation</vt:lpstr>
      <vt:lpstr>PELAKSANAAN SISTEM</vt:lpstr>
      <vt:lpstr>        PEMANTAUAN            SAGA</vt:lpstr>
      <vt:lpstr>PowerPoint Presentation</vt:lpstr>
      <vt:lpstr>PowerPoint Presentation</vt:lpstr>
      <vt:lpstr>        PEMATUHAN             SAGA</vt:lpstr>
      <vt:lpstr>KELEBIHAN  PENSIJILAN PEMATUHAN SAGA</vt:lpstr>
      <vt:lpstr>PROSES PERMOHONAN PENSIJILAN PEMATUHAN SAGA</vt:lpstr>
      <vt:lpstr>KRITERIA PEMATUHAN SAGA</vt:lpstr>
      <vt:lpstr>KRITERIA PEMATUHAN SAGA</vt:lpstr>
      <vt:lpstr>KRITERIA PEMATUHAN SAGA</vt:lpstr>
      <vt:lpstr>KRITERIA PEMATUHAN SAGA</vt:lpstr>
      <vt:lpstr>KRITERIA PEMATUHAN SAGA</vt:lpstr>
      <vt:lpstr>BORANG SOAL SELIDIK</vt:lpstr>
      <vt:lpstr>BORANG SOAL SELIDIK</vt:lpstr>
      <vt:lpstr>BORANG SOAL SELIDIK</vt:lpstr>
      <vt:lpstr>BORANG SOAL SELIDIK</vt:lpstr>
      <vt:lpstr>BORANG SOAL SELIDIK</vt:lpstr>
      <vt:lpstr>BORANG SOAL SELIDIK</vt:lpstr>
      <vt:lpstr>BORANG SOAL SELIDIK</vt:lpstr>
      <vt:lpstr>BORANG SOAL SELIDIK</vt:lpstr>
      <vt:lpstr>BORANG SOAL SELIDIK</vt:lpstr>
      <vt:lpstr>BORANG SOAL SELIDIK</vt:lpstr>
      <vt:lpstr>SENARAI AGENSI DIANUGERAHKAN SIJIL PEMATUHAN SAGA</vt:lpstr>
      <vt:lpstr>PowerPoint Presentation</vt:lpstr>
      <vt:lpstr>PERMOHONAN ATAS TALIAN  </vt:lpstr>
      <vt:lpstr>PowerPoint Presentation</vt:lpstr>
      <vt:lpstr>PowerPoint Presentation</vt:lpstr>
      <vt:lpstr>PERSIDANGAN PENGGUNA SAGA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JANM</cp:lastModifiedBy>
  <cp:revision>373</cp:revision>
  <cp:lastPrinted>2015-11-12T08:13:16Z</cp:lastPrinted>
  <dcterms:created xsi:type="dcterms:W3CDTF">2013-03-08T03:15:47Z</dcterms:created>
  <dcterms:modified xsi:type="dcterms:W3CDTF">2016-03-01T00:32:01Z</dcterms:modified>
</cp:coreProperties>
</file>